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7" r:id="rId3"/>
    <p:sldId id="290" r:id="rId4"/>
    <p:sldId id="291" r:id="rId5"/>
    <p:sldId id="292" r:id="rId6"/>
    <p:sldId id="293" r:id="rId7"/>
    <p:sldId id="294" r:id="rId8"/>
    <p:sldId id="302" r:id="rId9"/>
    <p:sldId id="296" r:id="rId10"/>
    <p:sldId id="300" r:id="rId11"/>
    <p:sldId id="282" r:id="rId12"/>
    <p:sldId id="285" r:id="rId13"/>
  </p:sldIdLst>
  <p:sldSz cx="12192000" cy="6858000"/>
  <p:notesSz cx="6858000" cy="9144000"/>
  <p:defaultTextStyle>
    <a:defPPr rtl="0">
      <a:defRPr lang="hr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obro došli" id="{E75E278A-FF0E-49A4-B170-79828D63BBAD}">
          <p14:sldIdLst>
            <p14:sldId id="256"/>
          </p14:sldIdLst>
        </p14:section>
        <p14:section name="Dizajn, pretapanje, opaske, suradnja, vođenje kroz kontrole" id="{B9B51309-D148-4332-87C2-07BE32FBCA3B}">
          <p14:sldIdLst>
            <p14:sldId id="297"/>
            <p14:sldId id="290"/>
            <p14:sldId id="291"/>
            <p14:sldId id="292"/>
            <p14:sldId id="293"/>
            <p14:sldId id="294"/>
            <p14:sldId id="302"/>
            <p14:sldId id="296"/>
            <p14:sldId id="300"/>
          </p14:sldIdLst>
        </p14:section>
        <p14:section name="Više informacija" id="{2CC34DB2-6590-42C0-AD4B-A04C6060184E}">
          <p14:sldIdLst>
            <p14:sldId id="282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462F"/>
    <a:srgbClr val="D24726"/>
    <a:srgbClr val="404040"/>
    <a:srgbClr val="FF9B45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A85C97-117C-4788-B700-0CD6A0CDEC71}" v="53" dt="2023-08-28T20:54:06.4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241" autoAdjust="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09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ra Gutić" userId="3c93be33-59d3-40f0-b187-0bf2fb1a395a" providerId="ADAL" clId="{C7A85C97-117C-4788-B700-0CD6A0CDEC71}"/>
    <pc:docChg chg="undo redo custSel addSld delSld modSld sldOrd delMainMaster modSection">
      <pc:chgData name="Sandra Gutić" userId="3c93be33-59d3-40f0-b187-0bf2fb1a395a" providerId="ADAL" clId="{C7A85C97-117C-4788-B700-0CD6A0CDEC71}" dt="2023-08-28T20:54:19.318" v="8101" actId="115"/>
      <pc:docMkLst>
        <pc:docMk/>
      </pc:docMkLst>
      <pc:sldChg chg="modSp mod">
        <pc:chgData name="Sandra Gutić" userId="3c93be33-59d3-40f0-b187-0bf2fb1a395a" providerId="ADAL" clId="{C7A85C97-117C-4788-B700-0CD6A0CDEC71}" dt="2023-08-22T13:29:07.417" v="367" actId="113"/>
        <pc:sldMkLst>
          <pc:docMk/>
          <pc:sldMk cId="2471807738" sldId="256"/>
        </pc:sldMkLst>
        <pc:spChg chg="mod">
          <ac:chgData name="Sandra Gutić" userId="3c93be33-59d3-40f0-b187-0bf2fb1a395a" providerId="ADAL" clId="{C7A85C97-117C-4788-B700-0CD6A0CDEC71}" dt="2023-08-22T13:28:54.704" v="364" actId="14100"/>
          <ac:spMkLst>
            <pc:docMk/>
            <pc:sldMk cId="2471807738" sldId="256"/>
            <ac:spMk id="2" creationId="{00000000-0000-0000-0000-000000000000}"/>
          </ac:spMkLst>
        </pc:spChg>
        <pc:spChg chg="mod">
          <ac:chgData name="Sandra Gutić" userId="3c93be33-59d3-40f0-b187-0bf2fb1a395a" providerId="ADAL" clId="{C7A85C97-117C-4788-B700-0CD6A0CDEC71}" dt="2023-08-22T13:29:07.417" v="367" actId="113"/>
          <ac:spMkLst>
            <pc:docMk/>
            <pc:sldMk cId="2471807738" sldId="256"/>
            <ac:spMk id="3" creationId="{00000000-0000-0000-0000-000000000000}"/>
          </ac:spMkLst>
        </pc:spChg>
        <pc:picChg chg="mod">
          <ac:chgData name="Sandra Gutić" userId="3c93be33-59d3-40f0-b187-0bf2fb1a395a" providerId="ADAL" clId="{C7A85C97-117C-4788-B700-0CD6A0CDEC71}" dt="2023-08-21T12:51:20.507" v="72" actId="14100"/>
          <ac:picMkLst>
            <pc:docMk/>
            <pc:sldMk cId="2471807738" sldId="256"/>
            <ac:picMk id="11" creationId="{E13364C4-BE95-C6ED-7E39-9180921E1536}"/>
          </ac:picMkLst>
        </pc:picChg>
      </pc:sldChg>
      <pc:sldChg chg="del">
        <pc:chgData name="Sandra Gutić" userId="3c93be33-59d3-40f0-b187-0bf2fb1a395a" providerId="ADAL" clId="{C7A85C97-117C-4788-B700-0CD6A0CDEC71}" dt="2023-08-22T15:28:30.910" v="3966" actId="47"/>
        <pc:sldMkLst>
          <pc:docMk/>
          <pc:sldMk cId="555927299" sldId="257"/>
        </pc:sldMkLst>
      </pc:sldChg>
      <pc:sldChg chg="del">
        <pc:chgData name="Sandra Gutić" userId="3c93be33-59d3-40f0-b187-0bf2fb1a395a" providerId="ADAL" clId="{C7A85C97-117C-4788-B700-0CD6A0CDEC71}" dt="2023-08-21T12:52:36.522" v="193" actId="47"/>
        <pc:sldMkLst>
          <pc:docMk/>
          <pc:sldMk cId="3457616166" sldId="271"/>
        </pc:sldMkLst>
      </pc:sldChg>
      <pc:sldChg chg="addSp delSp modSp del mod">
        <pc:chgData name="Sandra Gutić" userId="3c93be33-59d3-40f0-b187-0bf2fb1a395a" providerId="ADAL" clId="{C7A85C97-117C-4788-B700-0CD6A0CDEC71}" dt="2023-08-22T15:28:12.608" v="3960" actId="47"/>
        <pc:sldMkLst>
          <pc:docMk/>
          <pc:sldMk cId="1107001750" sldId="279"/>
        </pc:sldMkLst>
        <pc:spChg chg="mod">
          <ac:chgData name="Sandra Gutić" userId="3c93be33-59d3-40f0-b187-0bf2fb1a395a" providerId="ADAL" clId="{C7A85C97-117C-4788-B700-0CD6A0CDEC71}" dt="2023-08-21T12:54:14.077" v="222" actId="20577"/>
          <ac:spMkLst>
            <pc:docMk/>
            <pc:sldMk cId="1107001750" sldId="279"/>
            <ac:spMk id="4" creationId="{00000000-0000-0000-0000-000000000000}"/>
          </ac:spMkLst>
        </pc:spChg>
        <pc:spChg chg="mod">
          <ac:chgData name="Sandra Gutić" userId="3c93be33-59d3-40f0-b187-0bf2fb1a395a" providerId="ADAL" clId="{C7A85C97-117C-4788-B700-0CD6A0CDEC71}" dt="2023-08-21T12:59:04.796" v="324" actId="20577"/>
          <ac:spMkLst>
            <pc:docMk/>
            <pc:sldMk cId="1107001750" sldId="279"/>
            <ac:spMk id="25" creationId="{00000000-0000-0000-0000-000000000000}"/>
          </ac:spMkLst>
        </pc:spChg>
        <pc:picChg chg="del">
          <ac:chgData name="Sandra Gutić" userId="3c93be33-59d3-40f0-b187-0bf2fb1a395a" providerId="ADAL" clId="{C7A85C97-117C-4788-B700-0CD6A0CDEC71}" dt="2023-08-21T12:54:38.496" v="271" actId="478"/>
          <ac:picMkLst>
            <pc:docMk/>
            <pc:sldMk cId="1107001750" sldId="279"/>
            <ac:picMk id="3" creationId="{E6393AC6-7EE0-DF2B-EECD-79ADF69E9F3A}"/>
          </ac:picMkLst>
        </pc:picChg>
        <pc:picChg chg="add mod">
          <ac:chgData name="Sandra Gutić" userId="3c93be33-59d3-40f0-b187-0bf2fb1a395a" providerId="ADAL" clId="{C7A85C97-117C-4788-B700-0CD6A0CDEC71}" dt="2023-08-21T12:55:26.745" v="274" actId="1076"/>
          <ac:picMkLst>
            <pc:docMk/>
            <pc:sldMk cId="1107001750" sldId="279"/>
            <ac:picMk id="5" creationId="{3D40DE93-9BD7-4FA3-2351-A485A6EFCB33}"/>
          </ac:picMkLst>
        </pc:picChg>
        <pc:picChg chg="del">
          <ac:chgData name="Sandra Gutić" userId="3c93be33-59d3-40f0-b187-0bf2fb1a395a" providerId="ADAL" clId="{C7A85C97-117C-4788-B700-0CD6A0CDEC71}" dt="2023-08-21T12:59:39.315" v="325" actId="478"/>
          <ac:picMkLst>
            <pc:docMk/>
            <pc:sldMk cId="1107001750" sldId="279"/>
            <ac:picMk id="6" creationId="{2F714098-ACCB-3997-62E6-D5FA0A01DF02}"/>
          </ac:picMkLst>
        </pc:picChg>
        <pc:picChg chg="add mod">
          <ac:chgData name="Sandra Gutić" userId="3c93be33-59d3-40f0-b187-0bf2fb1a395a" providerId="ADAL" clId="{C7A85C97-117C-4788-B700-0CD6A0CDEC71}" dt="2023-08-21T12:56:02.779" v="277" actId="1076"/>
          <ac:picMkLst>
            <pc:docMk/>
            <pc:sldMk cId="1107001750" sldId="279"/>
            <ac:picMk id="8" creationId="{A1ABE362-E370-1781-68FB-44B4A4ADEE14}"/>
          </ac:picMkLst>
        </pc:picChg>
        <pc:picChg chg="add mod">
          <ac:chgData name="Sandra Gutić" userId="3c93be33-59d3-40f0-b187-0bf2fb1a395a" providerId="ADAL" clId="{C7A85C97-117C-4788-B700-0CD6A0CDEC71}" dt="2023-08-21T12:56:48.987" v="283" actId="1076"/>
          <ac:picMkLst>
            <pc:docMk/>
            <pc:sldMk cId="1107001750" sldId="279"/>
            <ac:picMk id="10" creationId="{318F0622-494F-9C96-EF5B-78395ABA2BEB}"/>
          </ac:picMkLst>
        </pc:picChg>
        <pc:picChg chg="add mod">
          <ac:chgData name="Sandra Gutić" userId="3c93be33-59d3-40f0-b187-0bf2fb1a395a" providerId="ADAL" clId="{C7A85C97-117C-4788-B700-0CD6A0CDEC71}" dt="2023-08-21T12:56:53.378" v="285" actId="14100"/>
          <ac:picMkLst>
            <pc:docMk/>
            <pc:sldMk cId="1107001750" sldId="279"/>
            <ac:picMk id="12" creationId="{DFE36D73-D0A3-B74A-38E7-FAF69C849015}"/>
          </ac:picMkLst>
        </pc:picChg>
        <pc:picChg chg="add mod">
          <ac:chgData name="Sandra Gutić" userId="3c93be33-59d3-40f0-b187-0bf2fb1a395a" providerId="ADAL" clId="{C7A85C97-117C-4788-B700-0CD6A0CDEC71}" dt="2023-08-21T12:57:26.101" v="290" actId="14100"/>
          <ac:picMkLst>
            <pc:docMk/>
            <pc:sldMk cId="1107001750" sldId="279"/>
            <ac:picMk id="14" creationId="{F65E0B93-B2BA-56ED-19B2-42B694C891F6}"/>
          </ac:picMkLst>
        </pc:picChg>
        <pc:picChg chg="add mod">
          <ac:chgData name="Sandra Gutić" userId="3c93be33-59d3-40f0-b187-0bf2fb1a395a" providerId="ADAL" clId="{C7A85C97-117C-4788-B700-0CD6A0CDEC71}" dt="2023-08-21T12:58:05.116" v="297" actId="1076"/>
          <ac:picMkLst>
            <pc:docMk/>
            <pc:sldMk cId="1107001750" sldId="279"/>
            <ac:picMk id="16" creationId="{A89E5623-3E2B-08DE-B095-6383E6600DF1}"/>
          </ac:picMkLst>
        </pc:picChg>
      </pc:sldChg>
      <pc:sldChg chg="del">
        <pc:chgData name="Sandra Gutić" userId="3c93be33-59d3-40f0-b187-0bf2fb1a395a" providerId="ADAL" clId="{C7A85C97-117C-4788-B700-0CD6A0CDEC71}" dt="2023-08-22T15:28:19.746" v="3962" actId="47"/>
        <pc:sldMkLst>
          <pc:docMk/>
          <pc:sldMk cId="2596833607" sldId="280"/>
        </pc:sldMkLst>
      </pc:sldChg>
      <pc:sldChg chg="del">
        <pc:chgData name="Sandra Gutić" userId="3c93be33-59d3-40f0-b187-0bf2fb1a395a" providerId="ADAL" clId="{C7A85C97-117C-4788-B700-0CD6A0CDEC71}" dt="2023-08-22T15:28:05.316" v="3959" actId="47"/>
        <pc:sldMkLst>
          <pc:docMk/>
          <pc:sldMk cId="958036878" sldId="281"/>
        </pc:sldMkLst>
      </pc:sldChg>
      <pc:sldChg chg="add del">
        <pc:chgData name="Sandra Gutić" userId="3c93be33-59d3-40f0-b187-0bf2fb1a395a" providerId="ADAL" clId="{C7A85C97-117C-4788-B700-0CD6A0CDEC71}" dt="2023-08-22T15:28:26.941" v="3964" actId="47"/>
        <pc:sldMkLst>
          <pc:docMk/>
          <pc:sldMk cId="893025881" sldId="282"/>
        </pc:sldMkLst>
      </pc:sldChg>
      <pc:sldChg chg="del">
        <pc:chgData name="Sandra Gutić" userId="3c93be33-59d3-40f0-b187-0bf2fb1a395a" providerId="ADAL" clId="{C7A85C97-117C-4788-B700-0CD6A0CDEC71}" dt="2023-08-22T15:28:17.078" v="3961" actId="47"/>
        <pc:sldMkLst>
          <pc:docMk/>
          <pc:sldMk cId="2015181543" sldId="283"/>
        </pc:sldMkLst>
      </pc:sldChg>
      <pc:sldChg chg="modSp mod">
        <pc:chgData name="Sandra Gutić" userId="3c93be33-59d3-40f0-b187-0bf2fb1a395a" providerId="ADAL" clId="{C7A85C97-117C-4788-B700-0CD6A0CDEC71}" dt="2023-08-28T20:51:17.288" v="8091" actId="403"/>
        <pc:sldMkLst>
          <pc:docMk/>
          <pc:sldMk cId="2048164245" sldId="285"/>
        </pc:sldMkLst>
        <pc:spChg chg="mod">
          <ac:chgData name="Sandra Gutić" userId="3c93be33-59d3-40f0-b187-0bf2fb1a395a" providerId="ADAL" clId="{C7A85C97-117C-4788-B700-0CD6A0CDEC71}" dt="2023-08-28T20:51:17.288" v="8091" actId="403"/>
          <ac:spMkLst>
            <pc:docMk/>
            <pc:sldMk cId="2048164245" sldId="285"/>
            <ac:spMk id="5" creationId="{7A6AB134-4D9A-18ED-55BA-FDD6917400CF}"/>
          </ac:spMkLst>
        </pc:spChg>
      </pc:sldChg>
      <pc:sldChg chg="modSp del mod ord">
        <pc:chgData name="Sandra Gutić" userId="3c93be33-59d3-40f0-b187-0bf2fb1a395a" providerId="ADAL" clId="{C7A85C97-117C-4788-B700-0CD6A0CDEC71}" dt="2023-08-22T14:39:54.163" v="2179" actId="47"/>
        <pc:sldMkLst>
          <pc:docMk/>
          <pc:sldMk cId="2534522287" sldId="286"/>
        </pc:sldMkLst>
        <pc:spChg chg="mod">
          <ac:chgData name="Sandra Gutić" userId="3c93be33-59d3-40f0-b187-0bf2fb1a395a" providerId="ADAL" clId="{C7A85C97-117C-4788-B700-0CD6A0CDEC71}" dt="2023-08-22T13:55:26.528" v="1693" actId="6549"/>
          <ac:spMkLst>
            <pc:docMk/>
            <pc:sldMk cId="2534522287" sldId="286"/>
            <ac:spMk id="3" creationId="{00000000-0000-0000-0000-000000000000}"/>
          </ac:spMkLst>
        </pc:spChg>
        <pc:spChg chg="mod">
          <ac:chgData name="Sandra Gutić" userId="3c93be33-59d3-40f0-b187-0bf2fb1a395a" providerId="ADAL" clId="{C7A85C97-117C-4788-B700-0CD6A0CDEC71}" dt="2023-08-22T14:22:23.612" v="1764" actId="14100"/>
          <ac:spMkLst>
            <pc:docMk/>
            <pc:sldMk cId="2534522287" sldId="286"/>
            <ac:spMk id="5" creationId="{00000000-0000-0000-0000-000000000000}"/>
          </ac:spMkLst>
        </pc:spChg>
      </pc:sldChg>
      <pc:sldChg chg="del">
        <pc:chgData name="Sandra Gutić" userId="3c93be33-59d3-40f0-b187-0bf2fb1a395a" providerId="ADAL" clId="{C7A85C97-117C-4788-B700-0CD6A0CDEC71}" dt="2023-08-22T15:28:29.790" v="3965" actId="47"/>
        <pc:sldMkLst>
          <pc:docMk/>
          <pc:sldMk cId="3173697165" sldId="288"/>
        </pc:sldMkLst>
      </pc:sldChg>
      <pc:sldChg chg="modSp del mod">
        <pc:chgData name="Sandra Gutić" userId="3c93be33-59d3-40f0-b187-0bf2fb1a395a" providerId="ADAL" clId="{C7A85C97-117C-4788-B700-0CD6A0CDEC71}" dt="2023-08-22T15:25:33.916" v="3751" actId="47"/>
        <pc:sldMkLst>
          <pc:docMk/>
          <pc:sldMk cId="1434888576" sldId="289"/>
        </pc:sldMkLst>
        <pc:spChg chg="mod">
          <ac:chgData name="Sandra Gutić" userId="3c93be33-59d3-40f0-b187-0bf2fb1a395a" providerId="ADAL" clId="{C7A85C97-117C-4788-B700-0CD6A0CDEC71}" dt="2023-08-22T15:25:27.769" v="3749" actId="1076"/>
          <ac:spMkLst>
            <pc:docMk/>
            <pc:sldMk cId="1434888576" sldId="289"/>
            <ac:spMk id="25" creationId="{00000000-0000-0000-0000-000000000000}"/>
          </ac:spMkLst>
        </pc:spChg>
        <pc:picChg chg="mod">
          <ac:chgData name="Sandra Gutić" userId="3c93be33-59d3-40f0-b187-0bf2fb1a395a" providerId="ADAL" clId="{C7A85C97-117C-4788-B700-0CD6A0CDEC71}" dt="2023-08-22T15:25:30.246" v="3750" actId="1076"/>
          <ac:picMkLst>
            <pc:docMk/>
            <pc:sldMk cId="1434888576" sldId="289"/>
            <ac:picMk id="8" creationId="{A1ABE362-E370-1781-68FB-44B4A4ADEE14}"/>
          </ac:picMkLst>
        </pc:picChg>
      </pc:sldChg>
      <pc:sldChg chg="addSp modSp new mod">
        <pc:chgData name="Sandra Gutić" userId="3c93be33-59d3-40f0-b187-0bf2fb1a395a" providerId="ADAL" clId="{C7A85C97-117C-4788-B700-0CD6A0CDEC71}" dt="2023-08-22T15:22:05.026" v="3701" actId="114"/>
        <pc:sldMkLst>
          <pc:docMk/>
          <pc:sldMk cId="1535732806" sldId="290"/>
        </pc:sldMkLst>
        <pc:spChg chg="mod">
          <ac:chgData name="Sandra Gutić" userId="3c93be33-59d3-40f0-b187-0bf2fb1a395a" providerId="ADAL" clId="{C7A85C97-117C-4788-B700-0CD6A0CDEC71}" dt="2023-08-22T13:30:09.089" v="375" actId="403"/>
          <ac:spMkLst>
            <pc:docMk/>
            <pc:sldMk cId="1535732806" sldId="290"/>
            <ac:spMk id="2" creationId="{D0C7D708-4320-651D-66B5-1CC617C043EB}"/>
          </ac:spMkLst>
        </pc:spChg>
        <pc:spChg chg="mod">
          <ac:chgData name="Sandra Gutić" userId="3c93be33-59d3-40f0-b187-0bf2fb1a395a" providerId="ADAL" clId="{C7A85C97-117C-4788-B700-0CD6A0CDEC71}" dt="2023-08-22T15:22:05.026" v="3701" actId="114"/>
          <ac:spMkLst>
            <pc:docMk/>
            <pc:sldMk cId="1535732806" sldId="290"/>
            <ac:spMk id="3" creationId="{3F4AF494-3DD3-8038-5E26-3B8F23FCA015}"/>
          </ac:spMkLst>
        </pc:spChg>
        <pc:spChg chg="mod">
          <ac:chgData name="Sandra Gutić" userId="3c93be33-59d3-40f0-b187-0bf2fb1a395a" providerId="ADAL" clId="{C7A85C97-117C-4788-B700-0CD6A0CDEC71}" dt="2023-08-22T13:31:35.785" v="416"/>
          <ac:spMkLst>
            <pc:docMk/>
            <pc:sldMk cId="1535732806" sldId="290"/>
            <ac:spMk id="5" creationId="{CBAADE80-7900-2A92-4526-D8CC0E09C68B}"/>
          </ac:spMkLst>
        </pc:spChg>
        <pc:spChg chg="mod">
          <ac:chgData name="Sandra Gutić" userId="3c93be33-59d3-40f0-b187-0bf2fb1a395a" providerId="ADAL" clId="{C7A85C97-117C-4788-B700-0CD6A0CDEC71}" dt="2023-08-22T13:31:35.785" v="416"/>
          <ac:spMkLst>
            <pc:docMk/>
            <pc:sldMk cId="1535732806" sldId="290"/>
            <ac:spMk id="6" creationId="{05C7654F-7061-CBA2-E9A3-5BB3A744DA08}"/>
          </ac:spMkLst>
        </pc:spChg>
        <pc:spChg chg="mod">
          <ac:chgData name="Sandra Gutić" userId="3c93be33-59d3-40f0-b187-0bf2fb1a395a" providerId="ADAL" clId="{C7A85C97-117C-4788-B700-0CD6A0CDEC71}" dt="2023-08-22T13:32:32.975" v="471"/>
          <ac:spMkLst>
            <pc:docMk/>
            <pc:sldMk cId="1535732806" sldId="290"/>
            <ac:spMk id="8" creationId="{1CEA2A8D-FC20-748A-F6CC-2CB86661195E}"/>
          </ac:spMkLst>
        </pc:spChg>
        <pc:spChg chg="mod">
          <ac:chgData name="Sandra Gutić" userId="3c93be33-59d3-40f0-b187-0bf2fb1a395a" providerId="ADAL" clId="{C7A85C97-117C-4788-B700-0CD6A0CDEC71}" dt="2023-08-22T13:32:32.975" v="471"/>
          <ac:spMkLst>
            <pc:docMk/>
            <pc:sldMk cId="1535732806" sldId="290"/>
            <ac:spMk id="9" creationId="{8940F31A-1BD0-00F1-F7E6-5F839E6C17E6}"/>
          </ac:spMkLst>
        </pc:spChg>
        <pc:spChg chg="mod">
          <ac:chgData name="Sandra Gutić" userId="3c93be33-59d3-40f0-b187-0bf2fb1a395a" providerId="ADAL" clId="{C7A85C97-117C-4788-B700-0CD6A0CDEC71}" dt="2023-08-22T13:33:18.894" v="514"/>
          <ac:spMkLst>
            <pc:docMk/>
            <pc:sldMk cId="1535732806" sldId="290"/>
            <ac:spMk id="11" creationId="{F354E534-23B8-B19A-2B88-B1A03A81376F}"/>
          </ac:spMkLst>
        </pc:spChg>
        <pc:spChg chg="mod">
          <ac:chgData name="Sandra Gutić" userId="3c93be33-59d3-40f0-b187-0bf2fb1a395a" providerId="ADAL" clId="{C7A85C97-117C-4788-B700-0CD6A0CDEC71}" dt="2023-08-22T13:33:18.894" v="514"/>
          <ac:spMkLst>
            <pc:docMk/>
            <pc:sldMk cId="1535732806" sldId="290"/>
            <ac:spMk id="12" creationId="{A6823B0D-E2A3-6E24-FA14-38D410D82E59}"/>
          </ac:spMkLst>
        </pc:spChg>
        <pc:grpChg chg="add mod">
          <ac:chgData name="Sandra Gutić" userId="3c93be33-59d3-40f0-b187-0bf2fb1a395a" providerId="ADAL" clId="{C7A85C97-117C-4788-B700-0CD6A0CDEC71}" dt="2023-08-22T13:53:37.545" v="1660" actId="1076"/>
          <ac:grpSpMkLst>
            <pc:docMk/>
            <pc:sldMk cId="1535732806" sldId="290"/>
            <ac:grpSpMk id="4" creationId="{948C95D2-A0A1-83C1-82E5-788689EA0FC9}"/>
          </ac:grpSpMkLst>
        </pc:grpChg>
        <pc:grpChg chg="add mod">
          <ac:chgData name="Sandra Gutić" userId="3c93be33-59d3-40f0-b187-0bf2fb1a395a" providerId="ADAL" clId="{C7A85C97-117C-4788-B700-0CD6A0CDEC71}" dt="2023-08-22T13:35:52.522" v="666" actId="1076"/>
          <ac:grpSpMkLst>
            <pc:docMk/>
            <pc:sldMk cId="1535732806" sldId="290"/>
            <ac:grpSpMk id="7" creationId="{B6AE53CA-21FC-E62C-1E8B-CD8D0100AA1F}"/>
          </ac:grpSpMkLst>
        </pc:grpChg>
        <pc:grpChg chg="add mod">
          <ac:chgData name="Sandra Gutić" userId="3c93be33-59d3-40f0-b187-0bf2fb1a395a" providerId="ADAL" clId="{C7A85C97-117C-4788-B700-0CD6A0CDEC71}" dt="2023-08-22T13:35:55.220" v="667" actId="1076"/>
          <ac:grpSpMkLst>
            <pc:docMk/>
            <pc:sldMk cId="1535732806" sldId="290"/>
            <ac:grpSpMk id="10" creationId="{413EB17E-120F-3E18-9A1E-DF9741A0C8B0}"/>
          </ac:grpSpMkLst>
        </pc:grpChg>
        <pc:picChg chg="add mod">
          <ac:chgData name="Sandra Gutić" userId="3c93be33-59d3-40f0-b187-0bf2fb1a395a" providerId="ADAL" clId="{C7A85C97-117C-4788-B700-0CD6A0CDEC71}" dt="2023-08-22T13:39:56.534" v="693" actId="1076"/>
          <ac:picMkLst>
            <pc:docMk/>
            <pc:sldMk cId="1535732806" sldId="290"/>
            <ac:picMk id="14" creationId="{2C8E6D33-80B6-AE20-B2CC-D5ACBD59095C}"/>
          </ac:picMkLst>
        </pc:picChg>
        <pc:picChg chg="add mod">
          <ac:chgData name="Sandra Gutić" userId="3c93be33-59d3-40f0-b187-0bf2fb1a395a" providerId="ADAL" clId="{C7A85C97-117C-4788-B700-0CD6A0CDEC71}" dt="2023-08-22T13:40:04.639" v="697" actId="1076"/>
          <ac:picMkLst>
            <pc:docMk/>
            <pc:sldMk cId="1535732806" sldId="290"/>
            <ac:picMk id="16" creationId="{50E20170-75AC-EE46-7D82-33D4B425AAF8}"/>
          </ac:picMkLst>
        </pc:picChg>
        <pc:picChg chg="add mod">
          <ac:chgData name="Sandra Gutić" userId="3c93be33-59d3-40f0-b187-0bf2fb1a395a" providerId="ADAL" clId="{C7A85C97-117C-4788-B700-0CD6A0CDEC71}" dt="2023-08-22T15:21:23.398" v="3689" actId="1076"/>
          <ac:picMkLst>
            <pc:docMk/>
            <pc:sldMk cId="1535732806" sldId="290"/>
            <ac:picMk id="18" creationId="{413A1149-644D-65F6-5E04-BEBE83634C3D}"/>
          </ac:picMkLst>
        </pc:picChg>
        <pc:picChg chg="add mod">
          <ac:chgData name="Sandra Gutić" userId="3c93be33-59d3-40f0-b187-0bf2fb1a395a" providerId="ADAL" clId="{C7A85C97-117C-4788-B700-0CD6A0CDEC71}" dt="2023-08-22T15:21:57.006" v="3700" actId="208"/>
          <ac:picMkLst>
            <pc:docMk/>
            <pc:sldMk cId="1535732806" sldId="290"/>
            <ac:picMk id="20" creationId="{EA1DE349-FD54-9752-4FDF-8A0AE75E6415}"/>
          </ac:picMkLst>
        </pc:picChg>
        <pc:picChg chg="add mod">
          <ac:chgData name="Sandra Gutić" userId="3c93be33-59d3-40f0-b187-0bf2fb1a395a" providerId="ADAL" clId="{C7A85C97-117C-4788-B700-0CD6A0CDEC71}" dt="2023-08-22T15:21:50.841" v="3699" actId="208"/>
          <ac:picMkLst>
            <pc:docMk/>
            <pc:sldMk cId="1535732806" sldId="290"/>
            <ac:picMk id="22" creationId="{DB712F68-4C62-0342-0839-CDCAE7F86A84}"/>
          </ac:picMkLst>
        </pc:picChg>
      </pc:sldChg>
      <pc:sldChg chg="addSp modSp new mod">
        <pc:chgData name="Sandra Gutić" userId="3c93be33-59d3-40f0-b187-0bf2fb1a395a" providerId="ADAL" clId="{C7A85C97-117C-4788-B700-0CD6A0CDEC71}" dt="2023-08-22T13:54:58.390" v="1677" actId="1076"/>
        <pc:sldMkLst>
          <pc:docMk/>
          <pc:sldMk cId="4271422914" sldId="291"/>
        </pc:sldMkLst>
        <pc:spChg chg="mod">
          <ac:chgData name="Sandra Gutić" userId="3c93be33-59d3-40f0-b187-0bf2fb1a395a" providerId="ADAL" clId="{C7A85C97-117C-4788-B700-0CD6A0CDEC71}" dt="2023-08-22T13:54:00.926" v="1664" actId="1076"/>
          <ac:spMkLst>
            <pc:docMk/>
            <pc:sldMk cId="4271422914" sldId="291"/>
            <ac:spMk id="2" creationId="{5F5FDE5F-BD4D-04AF-EAC5-114FAF9A8E48}"/>
          </ac:spMkLst>
        </pc:spChg>
        <pc:spChg chg="mod">
          <ac:chgData name="Sandra Gutić" userId="3c93be33-59d3-40f0-b187-0bf2fb1a395a" providerId="ADAL" clId="{C7A85C97-117C-4788-B700-0CD6A0CDEC71}" dt="2023-08-22T13:54:49.569" v="1676" actId="20577"/>
          <ac:spMkLst>
            <pc:docMk/>
            <pc:sldMk cId="4271422914" sldId="291"/>
            <ac:spMk id="3" creationId="{EDFD3B0F-826D-512B-D612-2B551AD6A90C}"/>
          </ac:spMkLst>
        </pc:spChg>
        <pc:picChg chg="add mod">
          <ac:chgData name="Sandra Gutić" userId="3c93be33-59d3-40f0-b187-0bf2fb1a395a" providerId="ADAL" clId="{C7A85C97-117C-4788-B700-0CD6A0CDEC71}" dt="2023-08-22T13:54:58.390" v="1677" actId="1076"/>
          <ac:picMkLst>
            <pc:docMk/>
            <pc:sldMk cId="4271422914" sldId="291"/>
            <ac:picMk id="5" creationId="{A3C0F025-C0D7-B180-A942-93E2B3108736}"/>
          </ac:picMkLst>
        </pc:picChg>
      </pc:sldChg>
      <pc:sldChg chg="addSp delSp modSp new mod">
        <pc:chgData name="Sandra Gutić" userId="3c93be33-59d3-40f0-b187-0bf2fb1a395a" providerId="ADAL" clId="{C7A85C97-117C-4788-B700-0CD6A0CDEC71}" dt="2023-08-28T20:52:37.863" v="8095" actId="403"/>
        <pc:sldMkLst>
          <pc:docMk/>
          <pc:sldMk cId="3661152012" sldId="292"/>
        </pc:sldMkLst>
        <pc:spChg chg="mod">
          <ac:chgData name="Sandra Gutić" userId="3c93be33-59d3-40f0-b187-0bf2fb1a395a" providerId="ADAL" clId="{C7A85C97-117C-4788-B700-0CD6A0CDEC71}" dt="2023-08-22T14:24:20.169" v="1851" actId="113"/>
          <ac:spMkLst>
            <pc:docMk/>
            <pc:sldMk cId="3661152012" sldId="292"/>
            <ac:spMk id="2" creationId="{32CCBF8A-BFB7-F07B-C46B-3E107AE50E8C}"/>
          </ac:spMkLst>
        </pc:spChg>
        <pc:spChg chg="add del">
          <ac:chgData name="Sandra Gutić" userId="3c93be33-59d3-40f0-b187-0bf2fb1a395a" providerId="ADAL" clId="{C7A85C97-117C-4788-B700-0CD6A0CDEC71}" dt="2023-08-22T14:18:06.190" v="1699" actId="3680"/>
          <ac:spMkLst>
            <pc:docMk/>
            <pc:sldMk cId="3661152012" sldId="292"/>
            <ac:spMk id="3" creationId="{8E8219A3-EF34-A8EB-1637-B0A0E874F5CE}"/>
          </ac:spMkLst>
        </pc:spChg>
        <pc:spChg chg="add del mod">
          <ac:chgData name="Sandra Gutić" userId="3c93be33-59d3-40f0-b187-0bf2fb1a395a" providerId="ADAL" clId="{C7A85C97-117C-4788-B700-0CD6A0CDEC71}" dt="2023-08-28T20:02:29.512" v="6025"/>
          <ac:spMkLst>
            <pc:docMk/>
            <pc:sldMk cId="3661152012" sldId="292"/>
            <ac:spMk id="4" creationId="{A0CE1B37-C651-AA97-E4F8-36AE317A61C1}"/>
          </ac:spMkLst>
        </pc:spChg>
        <pc:spChg chg="add del mod">
          <ac:chgData name="Sandra Gutić" userId="3c93be33-59d3-40f0-b187-0bf2fb1a395a" providerId="ADAL" clId="{C7A85C97-117C-4788-B700-0CD6A0CDEC71}" dt="2023-08-22T14:18:52.818" v="1706"/>
          <ac:spMkLst>
            <pc:docMk/>
            <pc:sldMk cId="3661152012" sldId="292"/>
            <ac:spMk id="8" creationId="{553B05EF-1E4A-4799-5519-C0B690B69E68}"/>
          </ac:spMkLst>
        </pc:spChg>
        <pc:spChg chg="add mod">
          <ac:chgData name="Sandra Gutić" userId="3c93be33-59d3-40f0-b187-0bf2fb1a395a" providerId="ADAL" clId="{C7A85C97-117C-4788-B700-0CD6A0CDEC71}" dt="2023-08-22T15:24:56.213" v="3746" actId="20577"/>
          <ac:spMkLst>
            <pc:docMk/>
            <pc:sldMk cId="3661152012" sldId="292"/>
            <ac:spMk id="10" creationId="{E341A4D7-FA3B-076A-DCB9-5B0D8351E4D6}"/>
          </ac:spMkLst>
        </pc:spChg>
        <pc:graphicFrameChg chg="add del mod">
          <ac:chgData name="Sandra Gutić" userId="3c93be33-59d3-40f0-b187-0bf2fb1a395a" providerId="ADAL" clId="{C7A85C97-117C-4788-B700-0CD6A0CDEC71}" dt="2023-08-22T14:16:20.109" v="1696"/>
          <ac:graphicFrameMkLst>
            <pc:docMk/>
            <pc:sldMk cId="3661152012" sldId="292"/>
            <ac:graphicFrameMk id="4" creationId="{024E4CA4-BC70-789A-E38C-65A4579A383B}"/>
          </ac:graphicFrameMkLst>
        </pc:graphicFrameChg>
        <pc:graphicFrameChg chg="add mod modGraphic">
          <ac:chgData name="Sandra Gutić" userId="3c93be33-59d3-40f0-b187-0bf2fb1a395a" providerId="ADAL" clId="{C7A85C97-117C-4788-B700-0CD6A0CDEC71}" dt="2023-08-28T20:52:37.863" v="8095" actId="403"/>
          <ac:graphicFrameMkLst>
            <pc:docMk/>
            <pc:sldMk cId="3661152012" sldId="292"/>
            <ac:graphicFrameMk id="5" creationId="{588AEECE-D91C-DE6D-FBA2-3635E7377B37}"/>
          </ac:graphicFrameMkLst>
        </pc:graphicFrameChg>
        <pc:graphicFrameChg chg="add del mod">
          <ac:chgData name="Sandra Gutić" userId="3c93be33-59d3-40f0-b187-0bf2fb1a395a" providerId="ADAL" clId="{C7A85C97-117C-4788-B700-0CD6A0CDEC71}" dt="2023-08-22T14:16:24.626" v="1698"/>
          <ac:graphicFrameMkLst>
            <pc:docMk/>
            <pc:sldMk cId="3661152012" sldId="292"/>
            <ac:graphicFrameMk id="5" creationId="{72F8B296-CC92-ED75-FE79-E0EF94749248}"/>
          </ac:graphicFrameMkLst>
        </pc:graphicFrameChg>
        <pc:graphicFrameChg chg="add del mod ord modGraphic">
          <ac:chgData name="Sandra Gutić" userId="3c93be33-59d3-40f0-b187-0bf2fb1a395a" providerId="ADAL" clId="{C7A85C97-117C-4788-B700-0CD6A0CDEC71}" dt="2023-08-22T14:18:36.829" v="1705" actId="478"/>
          <ac:graphicFrameMkLst>
            <pc:docMk/>
            <pc:sldMk cId="3661152012" sldId="292"/>
            <ac:graphicFrameMk id="6" creationId="{D412DEA1-5FAC-2E88-2E0C-4F48AAF0C6F1}"/>
          </ac:graphicFrameMkLst>
        </pc:graphicFrameChg>
        <pc:graphicFrameChg chg="add del mod modGraphic">
          <ac:chgData name="Sandra Gutić" userId="3c93be33-59d3-40f0-b187-0bf2fb1a395a" providerId="ADAL" clId="{C7A85C97-117C-4788-B700-0CD6A0CDEC71}" dt="2023-08-28T20:02:18.601" v="6024" actId="478"/>
          <ac:graphicFrameMkLst>
            <pc:docMk/>
            <pc:sldMk cId="3661152012" sldId="292"/>
            <ac:graphicFrameMk id="9" creationId="{C5292F0B-0DF6-1944-CCA7-43335DD636BA}"/>
          </ac:graphicFrameMkLst>
        </pc:graphicFrameChg>
      </pc:sldChg>
      <pc:sldChg chg="modSp new mod ord">
        <pc:chgData name="Sandra Gutić" userId="3c93be33-59d3-40f0-b187-0bf2fb1a395a" providerId="ADAL" clId="{C7A85C97-117C-4788-B700-0CD6A0CDEC71}" dt="2023-08-28T20:54:19.318" v="8101" actId="115"/>
        <pc:sldMkLst>
          <pc:docMk/>
          <pc:sldMk cId="727106247" sldId="293"/>
        </pc:sldMkLst>
        <pc:spChg chg="mod">
          <ac:chgData name="Sandra Gutić" userId="3c93be33-59d3-40f0-b187-0bf2fb1a395a" providerId="ADAL" clId="{C7A85C97-117C-4788-B700-0CD6A0CDEC71}" dt="2023-08-23T14:37:13.546" v="4953" actId="20577"/>
          <ac:spMkLst>
            <pc:docMk/>
            <pc:sldMk cId="727106247" sldId="293"/>
            <ac:spMk id="2" creationId="{14986D89-479C-2911-2277-0A1D163A7251}"/>
          </ac:spMkLst>
        </pc:spChg>
        <pc:spChg chg="mod">
          <ac:chgData name="Sandra Gutić" userId="3c93be33-59d3-40f0-b187-0bf2fb1a395a" providerId="ADAL" clId="{C7A85C97-117C-4788-B700-0CD6A0CDEC71}" dt="2023-08-28T20:54:19.318" v="8101" actId="115"/>
          <ac:spMkLst>
            <pc:docMk/>
            <pc:sldMk cId="727106247" sldId="293"/>
            <ac:spMk id="3" creationId="{32EA15B9-9864-FB08-F36A-52529849D014}"/>
          </ac:spMkLst>
        </pc:spChg>
      </pc:sldChg>
      <pc:sldChg chg="addSp delSp modSp new mod">
        <pc:chgData name="Sandra Gutić" userId="3c93be33-59d3-40f0-b187-0bf2fb1a395a" providerId="ADAL" clId="{C7A85C97-117C-4788-B700-0CD6A0CDEC71}" dt="2023-08-28T20:13:24.284" v="6537" actId="403"/>
        <pc:sldMkLst>
          <pc:docMk/>
          <pc:sldMk cId="895715240" sldId="294"/>
        </pc:sldMkLst>
        <pc:spChg chg="mod">
          <ac:chgData name="Sandra Gutić" userId="3c93be33-59d3-40f0-b187-0bf2fb1a395a" providerId="ADAL" clId="{C7A85C97-117C-4788-B700-0CD6A0CDEC71}" dt="2023-08-28T19:54:56.115" v="6018" actId="20577"/>
          <ac:spMkLst>
            <pc:docMk/>
            <pc:sldMk cId="895715240" sldId="294"/>
            <ac:spMk id="2" creationId="{21735890-BFB4-EA4C-90BA-2F1978D67F99}"/>
          </ac:spMkLst>
        </pc:spChg>
        <pc:spChg chg="mod">
          <ac:chgData name="Sandra Gutić" userId="3c93be33-59d3-40f0-b187-0bf2fb1a395a" providerId="ADAL" clId="{C7A85C97-117C-4788-B700-0CD6A0CDEC71}" dt="2023-08-28T20:13:24.284" v="6537" actId="403"/>
          <ac:spMkLst>
            <pc:docMk/>
            <pc:sldMk cId="895715240" sldId="294"/>
            <ac:spMk id="3" creationId="{3730E442-C7D0-257B-71F4-B0E0789BF127}"/>
          </ac:spMkLst>
        </pc:spChg>
        <pc:spChg chg="add del">
          <ac:chgData name="Sandra Gutić" userId="3c93be33-59d3-40f0-b187-0bf2fb1a395a" providerId="ADAL" clId="{C7A85C97-117C-4788-B700-0CD6A0CDEC71}" dt="2023-08-22T14:56:51.682" v="2598"/>
          <ac:spMkLst>
            <pc:docMk/>
            <pc:sldMk cId="895715240" sldId="294"/>
            <ac:spMk id="4" creationId="{121D2AC6-3644-0672-235F-CA8C895DBB38}"/>
          </ac:spMkLst>
        </pc:spChg>
        <pc:spChg chg="add del">
          <ac:chgData name="Sandra Gutić" userId="3c93be33-59d3-40f0-b187-0bf2fb1a395a" providerId="ADAL" clId="{C7A85C97-117C-4788-B700-0CD6A0CDEC71}" dt="2023-08-22T14:56:51.682" v="2598"/>
          <ac:spMkLst>
            <pc:docMk/>
            <pc:sldMk cId="895715240" sldId="294"/>
            <ac:spMk id="5" creationId="{C09E9FF9-F986-C61D-286F-B0B99D09559A}"/>
          </ac:spMkLst>
        </pc:spChg>
        <pc:picChg chg="add mod">
          <ac:chgData name="Sandra Gutić" userId="3c93be33-59d3-40f0-b187-0bf2fb1a395a" providerId="ADAL" clId="{C7A85C97-117C-4788-B700-0CD6A0CDEC71}" dt="2023-08-22T15:00:24.059" v="2857" actId="1076"/>
          <ac:picMkLst>
            <pc:docMk/>
            <pc:sldMk cId="895715240" sldId="294"/>
            <ac:picMk id="7" creationId="{BCB0E037-5285-3985-3EC4-872CDF96471A}"/>
          </ac:picMkLst>
        </pc:picChg>
        <pc:picChg chg="add mod">
          <ac:chgData name="Sandra Gutić" userId="3c93be33-59d3-40f0-b187-0bf2fb1a395a" providerId="ADAL" clId="{C7A85C97-117C-4788-B700-0CD6A0CDEC71}" dt="2023-08-22T15:01:07.804" v="2931" actId="1076"/>
          <ac:picMkLst>
            <pc:docMk/>
            <pc:sldMk cId="895715240" sldId="294"/>
            <ac:picMk id="9" creationId="{3F786D84-1418-079F-BAA8-B6BC51EE2E8F}"/>
          </ac:picMkLst>
        </pc:picChg>
        <pc:picChg chg="add del">
          <ac:chgData name="Sandra Gutić" userId="3c93be33-59d3-40f0-b187-0bf2fb1a395a" providerId="ADAL" clId="{C7A85C97-117C-4788-B700-0CD6A0CDEC71}" dt="2023-08-22T14:56:51.682" v="2598"/>
          <ac:picMkLst>
            <pc:docMk/>
            <pc:sldMk cId="895715240" sldId="294"/>
            <ac:picMk id="2049" creationId="{AA1FBFE1-A063-F55F-752E-FF326D22CC6A}"/>
          </ac:picMkLst>
        </pc:picChg>
      </pc:sldChg>
      <pc:sldChg chg="addSp delSp modSp new del mod">
        <pc:chgData name="Sandra Gutić" userId="3c93be33-59d3-40f0-b187-0bf2fb1a395a" providerId="ADAL" clId="{C7A85C97-117C-4788-B700-0CD6A0CDEC71}" dt="2023-08-28T20:16:04.753" v="6550" actId="47"/>
        <pc:sldMkLst>
          <pc:docMk/>
          <pc:sldMk cId="1036969591" sldId="295"/>
        </pc:sldMkLst>
        <pc:spChg chg="mod">
          <ac:chgData name="Sandra Gutić" userId="3c93be33-59d3-40f0-b187-0bf2fb1a395a" providerId="ADAL" clId="{C7A85C97-117C-4788-B700-0CD6A0CDEC71}" dt="2023-08-22T15:03:18.338" v="3039" actId="108"/>
          <ac:spMkLst>
            <pc:docMk/>
            <pc:sldMk cId="1036969591" sldId="295"/>
            <ac:spMk id="2" creationId="{35B1A97E-C8B9-D7F5-60F2-23D3010A251D}"/>
          </ac:spMkLst>
        </pc:spChg>
        <pc:spChg chg="del mod">
          <ac:chgData name="Sandra Gutić" userId="3c93be33-59d3-40f0-b187-0bf2fb1a395a" providerId="ADAL" clId="{C7A85C97-117C-4788-B700-0CD6A0CDEC71}" dt="2023-08-22T15:03:38.512" v="3041"/>
          <ac:spMkLst>
            <pc:docMk/>
            <pc:sldMk cId="1036969591" sldId="295"/>
            <ac:spMk id="3" creationId="{E764BD79-7171-347F-2500-BC05A1862BE9}"/>
          </ac:spMkLst>
        </pc:spChg>
        <pc:graphicFrameChg chg="add mod modGraphic">
          <ac:chgData name="Sandra Gutić" userId="3c93be33-59d3-40f0-b187-0bf2fb1a395a" providerId="ADAL" clId="{C7A85C97-117C-4788-B700-0CD6A0CDEC71}" dt="2023-08-28T20:15:09.854" v="6538" actId="6549"/>
          <ac:graphicFrameMkLst>
            <pc:docMk/>
            <pc:sldMk cId="1036969591" sldId="295"/>
            <ac:graphicFrameMk id="4" creationId="{70AEA241-8BCD-1233-0859-0AE67EC1339C}"/>
          </ac:graphicFrameMkLst>
        </pc:graphicFrameChg>
      </pc:sldChg>
      <pc:sldChg chg="addSp delSp modSp new mod">
        <pc:chgData name="Sandra Gutić" userId="3c93be33-59d3-40f0-b187-0bf2fb1a395a" providerId="ADAL" clId="{C7A85C97-117C-4788-B700-0CD6A0CDEC71}" dt="2023-08-22T15:20:50.435" v="3686" actId="115"/>
        <pc:sldMkLst>
          <pc:docMk/>
          <pc:sldMk cId="56907991" sldId="296"/>
        </pc:sldMkLst>
        <pc:spChg chg="mod">
          <ac:chgData name="Sandra Gutić" userId="3c93be33-59d3-40f0-b187-0bf2fb1a395a" providerId="ADAL" clId="{C7A85C97-117C-4788-B700-0CD6A0CDEC71}" dt="2023-08-22T15:20:50.435" v="3686" actId="115"/>
          <ac:spMkLst>
            <pc:docMk/>
            <pc:sldMk cId="56907991" sldId="296"/>
            <ac:spMk id="2" creationId="{69E1B7EF-CD83-3172-86F8-38138C91BFEB}"/>
          </ac:spMkLst>
        </pc:spChg>
        <pc:spChg chg="mod">
          <ac:chgData name="Sandra Gutić" userId="3c93be33-59d3-40f0-b187-0bf2fb1a395a" providerId="ADAL" clId="{C7A85C97-117C-4788-B700-0CD6A0CDEC71}" dt="2023-08-22T15:13:27.928" v="3429" actId="108"/>
          <ac:spMkLst>
            <pc:docMk/>
            <pc:sldMk cId="56907991" sldId="296"/>
            <ac:spMk id="3" creationId="{BEE2F47A-6B97-91AB-6772-70FDD5BC1E02}"/>
          </ac:spMkLst>
        </pc:spChg>
        <pc:picChg chg="add del mod">
          <ac:chgData name="Sandra Gutić" userId="3c93be33-59d3-40f0-b187-0bf2fb1a395a" providerId="ADAL" clId="{C7A85C97-117C-4788-B700-0CD6A0CDEC71}" dt="2023-08-22T15:09:43.568" v="3227" actId="478"/>
          <ac:picMkLst>
            <pc:docMk/>
            <pc:sldMk cId="56907991" sldId="296"/>
            <ac:picMk id="4" creationId="{91BDEEF4-6AD2-3CEF-B8E7-066E0E750A97}"/>
          </ac:picMkLst>
        </pc:picChg>
        <pc:picChg chg="add mod">
          <ac:chgData name="Sandra Gutić" userId="3c93be33-59d3-40f0-b187-0bf2fb1a395a" providerId="ADAL" clId="{C7A85C97-117C-4788-B700-0CD6A0CDEC71}" dt="2023-08-22T15:13:32.423" v="3431" actId="1076"/>
          <ac:picMkLst>
            <pc:docMk/>
            <pc:sldMk cId="56907991" sldId="296"/>
            <ac:picMk id="6" creationId="{D45E9222-0DE5-9910-A29A-1F980F414FF0}"/>
          </ac:picMkLst>
        </pc:picChg>
      </pc:sldChg>
      <pc:sldChg chg="modSp new mod">
        <pc:chgData name="Sandra Gutić" userId="3c93be33-59d3-40f0-b187-0bf2fb1a395a" providerId="ADAL" clId="{C7A85C97-117C-4788-B700-0CD6A0CDEC71}" dt="2023-08-28T20:25:04.934" v="6812" actId="20577"/>
        <pc:sldMkLst>
          <pc:docMk/>
          <pc:sldMk cId="2587841808" sldId="297"/>
        </pc:sldMkLst>
        <pc:spChg chg="mod">
          <ac:chgData name="Sandra Gutić" userId="3c93be33-59d3-40f0-b187-0bf2fb1a395a" providerId="ADAL" clId="{C7A85C97-117C-4788-B700-0CD6A0CDEC71}" dt="2023-08-28T20:24:03.130" v="6796" actId="113"/>
          <ac:spMkLst>
            <pc:docMk/>
            <pc:sldMk cId="2587841808" sldId="297"/>
            <ac:spMk id="2" creationId="{417B354F-9400-DCCF-D315-92F711B79739}"/>
          </ac:spMkLst>
        </pc:spChg>
        <pc:spChg chg="mod">
          <ac:chgData name="Sandra Gutić" userId="3c93be33-59d3-40f0-b187-0bf2fb1a395a" providerId="ADAL" clId="{C7A85C97-117C-4788-B700-0CD6A0CDEC71}" dt="2023-08-28T20:25:04.934" v="6812" actId="20577"/>
          <ac:spMkLst>
            <pc:docMk/>
            <pc:sldMk cId="2587841808" sldId="297"/>
            <ac:spMk id="3" creationId="{C8EFAC24-5864-FBE8-93F5-8124723C6FAB}"/>
          </ac:spMkLst>
        </pc:spChg>
      </pc:sldChg>
      <pc:sldChg chg="addSp modSp new del mod">
        <pc:chgData name="Sandra Gutić" userId="3c93be33-59d3-40f0-b187-0bf2fb1a395a" providerId="ADAL" clId="{C7A85C97-117C-4788-B700-0CD6A0CDEC71}" dt="2023-08-28T20:11:53.934" v="6474" actId="47"/>
        <pc:sldMkLst>
          <pc:docMk/>
          <pc:sldMk cId="1084634620" sldId="298"/>
        </pc:sldMkLst>
        <pc:spChg chg="mod">
          <ac:chgData name="Sandra Gutić" userId="3c93be33-59d3-40f0-b187-0bf2fb1a395a" providerId="ADAL" clId="{C7A85C97-117C-4788-B700-0CD6A0CDEC71}" dt="2023-08-22T15:27:41.778" v="3953" actId="20577"/>
          <ac:spMkLst>
            <pc:docMk/>
            <pc:sldMk cId="1084634620" sldId="298"/>
            <ac:spMk id="2" creationId="{DB10B2A6-7B2E-B03F-8B8E-D3E4FC3126F6}"/>
          </ac:spMkLst>
        </pc:spChg>
        <pc:spChg chg="mod">
          <ac:chgData name="Sandra Gutić" userId="3c93be33-59d3-40f0-b187-0bf2fb1a395a" providerId="ADAL" clId="{C7A85C97-117C-4788-B700-0CD6A0CDEC71}" dt="2023-08-28T20:01:58.077" v="6019" actId="6549"/>
          <ac:spMkLst>
            <pc:docMk/>
            <pc:sldMk cId="1084634620" sldId="298"/>
            <ac:spMk id="3" creationId="{A63220B5-09DC-9B53-8589-B1ADAA75D8B0}"/>
          </ac:spMkLst>
        </pc:spChg>
        <pc:graphicFrameChg chg="add mod modGraphic">
          <ac:chgData name="Sandra Gutić" userId="3c93be33-59d3-40f0-b187-0bf2fb1a395a" providerId="ADAL" clId="{C7A85C97-117C-4788-B700-0CD6A0CDEC71}" dt="2023-08-28T20:02:07.360" v="6022" actId="14100"/>
          <ac:graphicFrameMkLst>
            <pc:docMk/>
            <pc:sldMk cId="1084634620" sldId="298"/>
            <ac:graphicFrameMk id="4" creationId="{5AD56099-E952-0898-6BD5-8EDB09B27089}"/>
          </ac:graphicFrameMkLst>
        </pc:graphicFrameChg>
      </pc:sldChg>
      <pc:sldChg chg="modSp del mod">
        <pc:chgData name="Sandra Gutić" userId="3c93be33-59d3-40f0-b187-0bf2fb1a395a" providerId="ADAL" clId="{C7A85C97-117C-4788-B700-0CD6A0CDEC71}" dt="2023-08-28T20:11:50.855" v="6473" actId="47"/>
        <pc:sldMkLst>
          <pc:docMk/>
          <pc:sldMk cId="392766466" sldId="299"/>
        </pc:sldMkLst>
        <pc:spChg chg="mod">
          <ac:chgData name="Sandra Gutić" userId="3c93be33-59d3-40f0-b187-0bf2fb1a395a" providerId="ADAL" clId="{C7A85C97-117C-4788-B700-0CD6A0CDEC71}" dt="2023-08-28T20:07:07.134" v="6143" actId="20577"/>
          <ac:spMkLst>
            <pc:docMk/>
            <pc:sldMk cId="392766466" sldId="299"/>
            <ac:spMk id="3" creationId="{32EA15B9-9864-FB08-F36A-52529849D014}"/>
          </ac:spMkLst>
        </pc:spChg>
      </pc:sldChg>
      <pc:sldChg chg="modSp new del mod">
        <pc:chgData name="Sandra Gutić" userId="3c93be33-59d3-40f0-b187-0bf2fb1a395a" providerId="ADAL" clId="{C7A85C97-117C-4788-B700-0CD6A0CDEC71}" dt="2023-08-23T14:37:10.626" v="4952" actId="47"/>
        <pc:sldMkLst>
          <pc:docMk/>
          <pc:sldMk cId="2031288933" sldId="300"/>
        </pc:sldMkLst>
        <pc:spChg chg="mod">
          <ac:chgData name="Sandra Gutić" userId="3c93be33-59d3-40f0-b187-0bf2fb1a395a" providerId="ADAL" clId="{C7A85C97-117C-4788-B700-0CD6A0CDEC71}" dt="2023-08-23T14:37:06.676" v="4951" actId="14100"/>
          <ac:spMkLst>
            <pc:docMk/>
            <pc:sldMk cId="2031288933" sldId="300"/>
            <ac:spMk id="2" creationId="{0F62AEA5-7EB4-A1AE-E366-AC5738990D96}"/>
          </ac:spMkLst>
        </pc:spChg>
      </pc:sldChg>
      <pc:sldChg chg="addSp modSp new mod">
        <pc:chgData name="Sandra Gutić" userId="3c93be33-59d3-40f0-b187-0bf2fb1a395a" providerId="ADAL" clId="{C7A85C97-117C-4788-B700-0CD6A0CDEC71}" dt="2023-08-28T20:50:32.415" v="8089" actId="1076"/>
        <pc:sldMkLst>
          <pc:docMk/>
          <pc:sldMk cId="3545533799" sldId="300"/>
        </pc:sldMkLst>
        <pc:spChg chg="mod">
          <ac:chgData name="Sandra Gutić" userId="3c93be33-59d3-40f0-b187-0bf2fb1a395a" providerId="ADAL" clId="{C7A85C97-117C-4788-B700-0CD6A0CDEC71}" dt="2023-08-28T20:45:05.581" v="7471" actId="20577"/>
          <ac:spMkLst>
            <pc:docMk/>
            <pc:sldMk cId="3545533799" sldId="300"/>
            <ac:spMk id="2" creationId="{76E8421F-E1D8-E82A-EDF3-780C025EFA75}"/>
          </ac:spMkLst>
        </pc:spChg>
        <pc:spChg chg="mod">
          <ac:chgData name="Sandra Gutić" userId="3c93be33-59d3-40f0-b187-0bf2fb1a395a" providerId="ADAL" clId="{C7A85C97-117C-4788-B700-0CD6A0CDEC71}" dt="2023-08-28T20:50:26.850" v="8087" actId="14100"/>
          <ac:spMkLst>
            <pc:docMk/>
            <pc:sldMk cId="3545533799" sldId="300"/>
            <ac:spMk id="3" creationId="{FAFC7783-FAD2-5E2D-5E34-1E734D6F2A11}"/>
          </ac:spMkLst>
        </pc:spChg>
        <pc:picChg chg="add mod">
          <ac:chgData name="Sandra Gutić" userId="3c93be33-59d3-40f0-b187-0bf2fb1a395a" providerId="ADAL" clId="{C7A85C97-117C-4788-B700-0CD6A0CDEC71}" dt="2023-08-28T20:50:32.415" v="8089" actId="1076"/>
          <ac:picMkLst>
            <pc:docMk/>
            <pc:sldMk cId="3545533799" sldId="300"/>
            <ac:picMk id="5" creationId="{AA036CF1-61EC-EB18-D7E3-D0F77720B98E}"/>
          </ac:picMkLst>
        </pc:picChg>
        <pc:picChg chg="add mod">
          <ac:chgData name="Sandra Gutić" userId="3c93be33-59d3-40f0-b187-0bf2fb1a395a" providerId="ADAL" clId="{C7A85C97-117C-4788-B700-0CD6A0CDEC71}" dt="2023-08-28T20:50:29.783" v="8088" actId="1076"/>
          <ac:picMkLst>
            <pc:docMk/>
            <pc:sldMk cId="3545533799" sldId="300"/>
            <ac:picMk id="7" creationId="{82B130DC-285C-078F-9AD6-2C426B9A8882}"/>
          </ac:picMkLst>
        </pc:picChg>
      </pc:sldChg>
      <pc:sldChg chg="modSp new mod">
        <pc:chgData name="Sandra Gutić" userId="3c93be33-59d3-40f0-b187-0bf2fb1a395a" providerId="ADAL" clId="{C7A85C97-117C-4788-B700-0CD6A0CDEC71}" dt="2023-08-28T20:12:52.465" v="6499" actId="6549"/>
        <pc:sldMkLst>
          <pc:docMk/>
          <pc:sldMk cId="2154751754" sldId="301"/>
        </pc:sldMkLst>
        <pc:spChg chg="mod">
          <ac:chgData name="Sandra Gutić" userId="3c93be33-59d3-40f0-b187-0bf2fb1a395a" providerId="ADAL" clId="{C7A85C97-117C-4788-B700-0CD6A0CDEC71}" dt="2023-08-28T20:12:52.465" v="6499" actId="6549"/>
          <ac:spMkLst>
            <pc:docMk/>
            <pc:sldMk cId="2154751754" sldId="301"/>
            <ac:spMk id="2" creationId="{B620B7F1-E232-A488-DEE3-BDF9404431DD}"/>
          </ac:spMkLst>
        </pc:spChg>
        <pc:spChg chg="mod">
          <ac:chgData name="Sandra Gutić" userId="3c93be33-59d3-40f0-b187-0bf2fb1a395a" providerId="ADAL" clId="{C7A85C97-117C-4788-B700-0CD6A0CDEC71}" dt="2023-08-28T20:12:47.684" v="6498" actId="403"/>
          <ac:spMkLst>
            <pc:docMk/>
            <pc:sldMk cId="2154751754" sldId="301"/>
            <ac:spMk id="3" creationId="{ACCDE0E1-3C97-2A3E-4C5B-854A6CB93318}"/>
          </ac:spMkLst>
        </pc:spChg>
      </pc:sldChg>
      <pc:sldChg chg="addSp delSp modSp new mod">
        <pc:chgData name="Sandra Gutić" userId="3c93be33-59d3-40f0-b187-0bf2fb1a395a" providerId="ADAL" clId="{C7A85C97-117C-4788-B700-0CD6A0CDEC71}" dt="2023-08-28T20:41:40.633" v="7263" actId="14100"/>
        <pc:sldMkLst>
          <pc:docMk/>
          <pc:sldMk cId="995532411" sldId="302"/>
        </pc:sldMkLst>
        <pc:spChg chg="del mod">
          <ac:chgData name="Sandra Gutić" userId="3c93be33-59d3-40f0-b187-0bf2fb1a395a" providerId="ADAL" clId="{C7A85C97-117C-4788-B700-0CD6A0CDEC71}" dt="2023-08-28T20:15:38.506" v="6542"/>
          <ac:spMkLst>
            <pc:docMk/>
            <pc:sldMk cId="995532411" sldId="302"/>
            <ac:spMk id="3" creationId="{9C0530C3-5230-2179-4177-CDD8A3938937}"/>
          </ac:spMkLst>
        </pc:spChg>
        <pc:picChg chg="add mod">
          <ac:chgData name="Sandra Gutić" userId="3c93be33-59d3-40f0-b187-0bf2fb1a395a" providerId="ADAL" clId="{C7A85C97-117C-4788-B700-0CD6A0CDEC71}" dt="2023-08-28T20:41:40.633" v="7263" actId="14100"/>
          <ac:picMkLst>
            <pc:docMk/>
            <pc:sldMk cId="995532411" sldId="302"/>
            <ac:picMk id="4" creationId="{F2267878-4208-CA89-A325-7D6DCB17A8B1}"/>
          </ac:picMkLst>
        </pc:picChg>
      </pc:sldChg>
      <pc:sldChg chg="new del">
        <pc:chgData name="Sandra Gutić" userId="3c93be33-59d3-40f0-b187-0bf2fb1a395a" providerId="ADAL" clId="{C7A85C97-117C-4788-B700-0CD6A0CDEC71}" dt="2023-08-28T20:23:13.012" v="6782" actId="680"/>
        <pc:sldMkLst>
          <pc:docMk/>
          <pc:sldMk cId="146578657" sldId="303"/>
        </pc:sldMkLst>
      </pc:sldChg>
      <pc:sldMasterChg chg="del delSldLayout">
        <pc:chgData name="Sandra Gutić" userId="3c93be33-59d3-40f0-b187-0bf2fb1a395a" providerId="ADAL" clId="{C7A85C97-117C-4788-B700-0CD6A0CDEC71}" dt="2023-08-22T15:28:30.910" v="3966" actId="47"/>
        <pc:sldMasterMkLst>
          <pc:docMk/>
          <pc:sldMasterMk cId="1366540537" sldId="2147483665"/>
        </pc:sldMasterMkLst>
        <pc:sldLayoutChg chg="del">
          <pc:chgData name="Sandra Gutić" userId="3c93be33-59d3-40f0-b187-0bf2fb1a395a" providerId="ADAL" clId="{C7A85C97-117C-4788-B700-0CD6A0CDEC71}" dt="2023-08-22T15:28:30.910" v="3966" actId="47"/>
          <pc:sldLayoutMkLst>
            <pc:docMk/>
            <pc:sldMasterMk cId="1366540537" sldId="2147483665"/>
            <pc:sldLayoutMk cId="937784667" sldId="2147483666"/>
          </pc:sldLayoutMkLst>
        </pc:sldLayoutChg>
        <pc:sldLayoutChg chg="del">
          <pc:chgData name="Sandra Gutić" userId="3c93be33-59d3-40f0-b187-0bf2fb1a395a" providerId="ADAL" clId="{C7A85C97-117C-4788-B700-0CD6A0CDEC71}" dt="2023-08-22T15:28:30.910" v="3966" actId="47"/>
          <pc:sldLayoutMkLst>
            <pc:docMk/>
            <pc:sldMasterMk cId="1366540537" sldId="2147483665"/>
            <pc:sldLayoutMk cId="3488600176" sldId="2147483667"/>
          </pc:sldLayoutMkLst>
        </pc:sldLayoutChg>
        <pc:sldLayoutChg chg="del">
          <pc:chgData name="Sandra Gutić" userId="3c93be33-59d3-40f0-b187-0bf2fb1a395a" providerId="ADAL" clId="{C7A85C97-117C-4788-B700-0CD6A0CDEC71}" dt="2023-08-22T15:28:30.910" v="3966" actId="47"/>
          <pc:sldLayoutMkLst>
            <pc:docMk/>
            <pc:sldMasterMk cId="1366540537" sldId="2147483665"/>
            <pc:sldLayoutMk cId="3356221610" sldId="2147483668"/>
          </pc:sldLayoutMkLst>
        </pc:sldLayoutChg>
        <pc:sldLayoutChg chg="del">
          <pc:chgData name="Sandra Gutić" userId="3c93be33-59d3-40f0-b187-0bf2fb1a395a" providerId="ADAL" clId="{C7A85C97-117C-4788-B700-0CD6A0CDEC71}" dt="2023-08-22T15:28:30.910" v="3966" actId="47"/>
          <pc:sldLayoutMkLst>
            <pc:docMk/>
            <pc:sldMasterMk cId="1366540537" sldId="2147483665"/>
            <pc:sldLayoutMk cId="3164679726" sldId="2147483669"/>
          </pc:sldLayoutMkLst>
        </pc:sldLayoutChg>
        <pc:sldLayoutChg chg="del">
          <pc:chgData name="Sandra Gutić" userId="3c93be33-59d3-40f0-b187-0bf2fb1a395a" providerId="ADAL" clId="{C7A85C97-117C-4788-B700-0CD6A0CDEC71}" dt="2023-08-22T15:28:30.910" v="3966" actId="47"/>
          <pc:sldLayoutMkLst>
            <pc:docMk/>
            <pc:sldMasterMk cId="1366540537" sldId="2147483665"/>
            <pc:sldLayoutMk cId="3825716503" sldId="2147483670"/>
          </pc:sldLayoutMkLst>
        </pc:sldLayoutChg>
        <pc:sldLayoutChg chg="del">
          <pc:chgData name="Sandra Gutić" userId="3c93be33-59d3-40f0-b187-0bf2fb1a395a" providerId="ADAL" clId="{C7A85C97-117C-4788-B700-0CD6A0CDEC71}" dt="2023-08-22T15:28:30.910" v="3966" actId="47"/>
          <pc:sldLayoutMkLst>
            <pc:docMk/>
            <pc:sldMasterMk cId="1366540537" sldId="2147483665"/>
            <pc:sldLayoutMk cId="56417587" sldId="2147483671"/>
          </pc:sldLayoutMkLst>
        </pc:sldLayoutChg>
        <pc:sldLayoutChg chg="del">
          <pc:chgData name="Sandra Gutić" userId="3c93be33-59d3-40f0-b187-0bf2fb1a395a" providerId="ADAL" clId="{C7A85C97-117C-4788-B700-0CD6A0CDEC71}" dt="2023-08-22T15:28:30.910" v="3966" actId="47"/>
          <pc:sldLayoutMkLst>
            <pc:docMk/>
            <pc:sldMasterMk cId="1366540537" sldId="2147483665"/>
            <pc:sldLayoutMk cId="1292079404" sldId="2147483672"/>
          </pc:sldLayoutMkLst>
        </pc:sldLayoutChg>
        <pc:sldLayoutChg chg="del">
          <pc:chgData name="Sandra Gutić" userId="3c93be33-59d3-40f0-b187-0bf2fb1a395a" providerId="ADAL" clId="{C7A85C97-117C-4788-B700-0CD6A0CDEC71}" dt="2023-08-22T15:28:30.910" v="3966" actId="47"/>
          <pc:sldLayoutMkLst>
            <pc:docMk/>
            <pc:sldMasterMk cId="1366540537" sldId="2147483665"/>
            <pc:sldLayoutMk cId="1782520606" sldId="2147483673"/>
          </pc:sldLayoutMkLst>
        </pc:sldLayoutChg>
        <pc:sldLayoutChg chg="del">
          <pc:chgData name="Sandra Gutić" userId="3c93be33-59d3-40f0-b187-0bf2fb1a395a" providerId="ADAL" clId="{C7A85C97-117C-4788-B700-0CD6A0CDEC71}" dt="2023-08-22T15:28:30.910" v="3966" actId="47"/>
          <pc:sldLayoutMkLst>
            <pc:docMk/>
            <pc:sldMasterMk cId="1366540537" sldId="2147483665"/>
            <pc:sldLayoutMk cId="1651749594" sldId="2147483674"/>
          </pc:sldLayoutMkLst>
        </pc:sldLayoutChg>
        <pc:sldLayoutChg chg="del">
          <pc:chgData name="Sandra Gutić" userId="3c93be33-59d3-40f0-b187-0bf2fb1a395a" providerId="ADAL" clId="{C7A85C97-117C-4788-B700-0CD6A0CDEC71}" dt="2023-08-22T15:28:30.910" v="3966" actId="47"/>
          <pc:sldLayoutMkLst>
            <pc:docMk/>
            <pc:sldMasterMk cId="1366540537" sldId="2147483665"/>
            <pc:sldLayoutMk cId="1945751114" sldId="2147483675"/>
          </pc:sldLayoutMkLst>
        </pc:sldLayoutChg>
        <pc:sldLayoutChg chg="del">
          <pc:chgData name="Sandra Gutić" userId="3c93be33-59d3-40f0-b187-0bf2fb1a395a" providerId="ADAL" clId="{C7A85C97-117C-4788-B700-0CD6A0CDEC71}" dt="2023-08-22T15:28:30.910" v="3966" actId="47"/>
          <pc:sldLayoutMkLst>
            <pc:docMk/>
            <pc:sldMasterMk cId="1366540537" sldId="2147483665"/>
            <pc:sldLayoutMk cId="241242611" sldId="2147483676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r-HR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3D3E028-A5B7-4AD4-8BF1-F97AFB9A69E2}" type="datetime1">
              <a:rPr lang="hr-HR" smtClean="0"/>
              <a:t>28.8.2023.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r-HR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r-HR" noProof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6184C39-1395-48E8-AB6A-751A18D3107C}" type="datetime1">
              <a:rPr lang="hr-HR" noProof="0" smtClean="0"/>
              <a:t>28.8.2023.</a:t>
            </a:fld>
            <a:endParaRPr lang="hr-HR" noProof="0"/>
          </a:p>
        </p:txBody>
      </p:sp>
      <p:sp>
        <p:nvSpPr>
          <p:cNvPr id="4" name="Rezervirano mjesto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r-HR" noProof="0"/>
          </a:p>
        </p:txBody>
      </p:sp>
      <p:sp>
        <p:nvSpPr>
          <p:cNvPr id="5" name="Rezervirano mjesto za bilješk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-HR" noProof="0" dirty="0"/>
              <a:t>Kliknite da biste uredili stilove teksta matrice</a:t>
            </a:r>
          </a:p>
          <a:p>
            <a:pPr lvl="1" rtl="0"/>
            <a:r>
              <a:rPr lang="hr-HR" noProof="0" dirty="0"/>
              <a:t>Druga razina</a:t>
            </a:r>
          </a:p>
          <a:p>
            <a:pPr lvl="2" rtl="0"/>
            <a:r>
              <a:rPr lang="hr-HR" noProof="0" dirty="0"/>
              <a:t>Treća razina</a:t>
            </a:r>
          </a:p>
          <a:p>
            <a:pPr lvl="3" rtl="0"/>
            <a:r>
              <a:rPr lang="hr-HR" noProof="0" dirty="0"/>
              <a:t>Četvrta razina</a:t>
            </a:r>
          </a:p>
          <a:p>
            <a:pPr lvl="4" rtl="0"/>
            <a:r>
              <a:rPr lang="hr-HR" noProof="0" dirty="0"/>
              <a:t>Peta razina</a:t>
            </a:r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hr-HR" noProof="0" smtClean="0"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r-HR" noProof="0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1780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sz="1800" noProof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hr-HR" sz="1800" noProof="0"/>
          </a:p>
        </p:txBody>
      </p:sp>
      <p:cxnSp>
        <p:nvCxnSpPr>
          <p:cNvPr id="12" name="Ravni poveznik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sz="quarter" idx="10" hasCustomPrompt="1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hr-HR" noProof="0" dirty="0"/>
              <a:t>Kliknite da biste uredili stilove teksta matrice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hr-HR" noProof="0" dirty="0"/>
              <a:t>Druga razina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hr-HR" noProof="0" dirty="0"/>
              <a:t>Treća razina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hr-HR" noProof="0" dirty="0"/>
              <a:t>Četvrta razina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hr-HR" noProof="0" dirty="0"/>
              <a:t>Peta razina</a:t>
            </a:r>
          </a:p>
        </p:txBody>
      </p:sp>
      <p:sp>
        <p:nvSpPr>
          <p:cNvPr id="6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A16EF346-045D-4C42-AE80-DE1DA80FDB3B}" type="datetime1">
              <a:rPr lang="hr-HR" noProof="0" smtClean="0"/>
              <a:t>28.8.2023.</a:t>
            </a:fld>
            <a:endParaRPr lang="hr-HR" noProof="0"/>
          </a:p>
        </p:txBody>
      </p:sp>
      <p:sp>
        <p:nvSpPr>
          <p:cNvPr id="7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hr-HR" noProof="0"/>
          </a:p>
        </p:txBody>
      </p:sp>
      <p:sp>
        <p:nvSpPr>
          <p:cNvPr id="8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sz="1800" noProof="0"/>
          </a:p>
        </p:txBody>
      </p:sp>
      <p:sp>
        <p:nvSpPr>
          <p:cNvPr id="10" name="Pravokutnik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sz="1800" noProof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7" name="Rezervirano mjesto za sadržaj 6"/>
          <p:cNvSpPr>
            <a:spLocks noGrp="1"/>
          </p:cNvSpPr>
          <p:nvPr>
            <p:ph sz="quarter" idx="13" hasCustomPrompt="1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hr-HR" noProof="0" dirty="0"/>
              <a:t>Kliknite da biste uredili stilove teksta matrice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hr-HR" noProof="0" dirty="0"/>
              <a:t>Druga razina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hr-HR" noProof="0" dirty="0"/>
              <a:t>Treća razina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hr-HR" noProof="0" dirty="0"/>
              <a:t>Četvrta razina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hr-HR" noProof="0" dirty="0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hr-HR" sz="1800" noProof="0"/>
          </a:p>
        </p:txBody>
      </p:sp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r-HR" noProof="0" dirty="0"/>
              <a:t>Kliknite da biste uredili stilove teksta matrice</a:t>
            </a:r>
          </a:p>
          <a:p>
            <a:pPr lvl="1" rtl="0"/>
            <a:r>
              <a:rPr lang="hr-HR" noProof="0" dirty="0"/>
              <a:t>Druga razina</a:t>
            </a:r>
          </a:p>
          <a:p>
            <a:pPr lvl="2" rtl="0"/>
            <a:r>
              <a:rPr lang="hr-HR" noProof="0" dirty="0"/>
              <a:t>Treća razina</a:t>
            </a:r>
          </a:p>
          <a:p>
            <a:pPr lvl="3" rtl="0"/>
            <a:r>
              <a:rPr lang="hr-HR" noProof="0" dirty="0"/>
              <a:t>Četvrta razina</a:t>
            </a:r>
          </a:p>
          <a:p>
            <a:pPr lvl="4" rtl="0"/>
            <a:r>
              <a:rPr lang="hr-HR" noProof="0" dirty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568F327C-4AB7-4053-A558-2697F441FF0E}" type="datetime1">
              <a:rPr lang="hr-HR" noProof="0" smtClean="0"/>
              <a:t>28.8.2023.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hr-HR" noProof="0" smtClean="0"/>
              <a:pPr/>
              <a:t>‹#›</a:t>
            </a:fld>
            <a:endParaRPr lang="hr-HR" noProof="0"/>
          </a:p>
        </p:txBody>
      </p:sp>
      <p:cxnSp>
        <p:nvCxnSpPr>
          <p:cNvPr id="8" name="Ravni poveznik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eterinarstvo.hr/default.aspx?id=4546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hyperlink" Target="http://go.microsoft.com/fwlink/?LinkId=623327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s.hr/" TargetMode="External"/><Relationship Id="rId2" Type="http://schemas.openxmlformats.org/officeDocument/2006/relationships/hyperlink" Target="mailto:veterinarstvo@mps.hr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hyperlink" Target="https://narodne-novine.nn.hr/clanci/sluzbeni/2023_07_76_1228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veterinarstvo.hr/default.aspx?id=10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ood.ec.europa.eu/animals/animal-diseases/diseases-and-control-measures/african-swine-fever_en" TargetMode="External"/><Relationship Id="rId2" Type="http://schemas.openxmlformats.org/officeDocument/2006/relationships/hyperlink" Target="http://www.veterinarstvo.hr/default.aspx?id=10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Uprava.veterinarstva@mps.hr" TargetMode="External"/><Relationship Id="rId4" Type="http://schemas.openxmlformats.org/officeDocument/2006/relationships/hyperlink" Target="mailto:veterinarstvo@mps.hr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71743" y="2294624"/>
            <a:ext cx="10604906" cy="2613805"/>
          </a:xfrm>
        </p:spPr>
        <p:txBody>
          <a:bodyPr rtlCol="0" anchor="ctr" anchorCtr="0">
            <a:normAutofit fontScale="90000"/>
          </a:bodyPr>
          <a:lstStyle/>
          <a:p>
            <a:pPr algn="ctr" rtl="0"/>
            <a:r>
              <a:rPr lang="hr-HR" sz="4800" dirty="0">
                <a:solidFill>
                  <a:schemeClr val="bg1"/>
                </a:solidFill>
              </a:rPr>
              <a:t>Uvjeti u objektima za klanje svinja, rasijecanje i preradu mesa svinja  te uvjeti za promet i označavanje mesa/proizvoda od mesa svinja nakon pojave afričke svinjske kuge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4294967295"/>
          </p:nvPr>
        </p:nvSpPr>
        <p:spPr>
          <a:xfrm>
            <a:off x="2398142" y="5352417"/>
            <a:ext cx="9337489" cy="1086415"/>
          </a:xfrm>
        </p:spPr>
        <p:txBody>
          <a:bodyPr rtlCol="0">
            <a:normAutofit fontScale="77500" lnSpcReduction="20000"/>
          </a:bodyPr>
          <a:lstStyle/>
          <a:p>
            <a:pPr marL="0" indent="0" algn="r" rtl="0">
              <a:buNone/>
            </a:pPr>
            <a:r>
              <a:rPr lang="hr-HR" sz="2400" b="1" dirty="0">
                <a:solidFill>
                  <a:schemeClr val="bg1"/>
                </a:solidFill>
                <a:latin typeface="+mj-lt"/>
              </a:rPr>
              <a:t>dr. sc. Sanda Gutić, dr. </a:t>
            </a:r>
            <a:r>
              <a:rPr lang="hr-HR" sz="2400" b="1" dirty="0" err="1">
                <a:solidFill>
                  <a:schemeClr val="bg1"/>
                </a:solidFill>
                <a:latin typeface="+mj-lt"/>
              </a:rPr>
              <a:t>med.vet</a:t>
            </a:r>
            <a:r>
              <a:rPr lang="hr-HR" sz="2400" b="1" dirty="0">
                <a:solidFill>
                  <a:schemeClr val="bg1"/>
                </a:solidFill>
                <a:latin typeface="+mj-lt"/>
              </a:rPr>
              <a:t>.</a:t>
            </a:r>
          </a:p>
          <a:p>
            <a:pPr marL="0" indent="0" algn="r" rtl="0">
              <a:buNone/>
            </a:pPr>
            <a:r>
              <a:rPr lang="hr-HR" sz="2400" b="1" dirty="0">
                <a:solidFill>
                  <a:schemeClr val="bg1"/>
                </a:solidFill>
                <a:latin typeface="+mj-lt"/>
              </a:rPr>
              <a:t>Uprava za veterinarstvo i sigurnost hrane</a:t>
            </a:r>
          </a:p>
        </p:txBody>
      </p:sp>
      <p:pic>
        <p:nvPicPr>
          <p:cNvPr id="4" name="Slika 3" descr="Ikona programa PowerPoint"/>
          <p:cNvPicPr>
            <a:picLocks noChangeAspect="1"/>
          </p:cNvPicPr>
          <p:nvPr/>
        </p:nvPicPr>
        <p:blipFill>
          <a:blip r:embed="rId3"/>
          <a:srcRect/>
          <a:stretch/>
        </p:blipFill>
        <p:spPr bwMode="invGray">
          <a:xfrm>
            <a:off x="1496782" y="10273916"/>
            <a:ext cx="822960" cy="822960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E13364C4-BE95-C6ED-7E39-9180921E15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743" y="712843"/>
            <a:ext cx="5972521" cy="113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6E8421F-E1D8-E82A-EDF3-780C025EF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11348740" cy="640080"/>
          </a:xfrm>
        </p:spPr>
        <p:txBody>
          <a:bodyPr>
            <a:normAutofit fontScale="90000"/>
          </a:bodyPr>
          <a:lstStyle/>
          <a:p>
            <a:r>
              <a:rPr lang="hr-HR" dirty="0"/>
              <a:t>Nakon što RH bude uključena u odredbe Uredbe 2023/594 (zona ograničenja III)….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AFC7783-FAD2-5E2D-5E34-1E734D6F2A1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9495" y="1435608"/>
            <a:ext cx="11561065" cy="526999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2000" dirty="0"/>
              <a:t>Biti će omogućeno: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hr-HR" sz="2000" dirty="0"/>
              <a:t>Klanje svinja iz zona ograničenja i stavljanje tog mesa kao svježeg mesa </a:t>
            </a:r>
            <a:r>
              <a:rPr lang="hr-HR" sz="2000" u="sng" dirty="0"/>
              <a:t>na područje cijele RH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hr-HR" sz="2000" dirty="0"/>
              <a:t>Rasijecanje/ prerada tog mesa (na način različit od prerade iz Priloga VII) </a:t>
            </a:r>
            <a:r>
              <a:rPr lang="hr-HR" sz="2000" u="sng" dirty="0"/>
              <a:t>i stavljanje na tržište cijele RH</a:t>
            </a:r>
          </a:p>
          <a:p>
            <a:pPr algn="just"/>
            <a:r>
              <a:rPr lang="hr-HR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Posebna oznaka je ovalnog oblika s </a:t>
            </a:r>
            <a:r>
              <a:rPr lang="hr-HR" sz="21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dvije dodatne dijagonalne paralelne linije</a:t>
            </a:r>
            <a:r>
              <a:rPr lang="hr-HR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koji omogućuju da podaci ostanu čitljivi. </a:t>
            </a:r>
            <a:endParaRPr lang="hr-HR" sz="21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hr-HR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Posebna zdravstvena oznaka za trupove</a:t>
            </a:r>
            <a:r>
              <a:rPr lang="hr-HR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:                     Posebna  identifikacijska oznaka (na pakiranju</a:t>
            </a:r>
            <a:r>
              <a:rPr lang="hr-HR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): </a:t>
            </a:r>
          </a:p>
          <a:p>
            <a:endParaRPr lang="hr-HR" sz="1800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AA036CF1-61EC-EB18-D7E3-D0F77720B9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569" y="4476710"/>
            <a:ext cx="3081151" cy="2065598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82B130DC-285C-078F-9AD6-2C426B9A88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4476710"/>
            <a:ext cx="2962389" cy="1968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533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slov 9"/>
          <p:cNvSpPr>
            <a:spLocks noGrp="1"/>
          </p:cNvSpPr>
          <p:nvPr>
            <p:ph type="title"/>
          </p:nvPr>
        </p:nvSpPr>
        <p:spPr>
          <a:xfrm>
            <a:off x="521208" y="1536192"/>
            <a:ext cx="8854942" cy="640080"/>
          </a:xfrm>
        </p:spPr>
        <p:txBody>
          <a:bodyPr rtlCol="0">
            <a:normAutofit/>
          </a:bodyPr>
          <a:lstStyle/>
          <a:p>
            <a:pPr rtl="0"/>
            <a:r>
              <a:rPr lang="hr-HR" dirty="0">
                <a:latin typeface="Segoe UI Light" panose="020B0502040204020203" pitchFamily="34" charset="0"/>
                <a:cs typeface="Segoe UI Light" panose="020B0502040204020203" pitchFamily="34" charset="0"/>
              </a:rPr>
              <a:t>Informacije o ASK </a:t>
            </a:r>
          </a:p>
        </p:txBody>
      </p:sp>
      <p:sp>
        <p:nvSpPr>
          <p:cNvPr id="5" name="Rezervirano mjesto za sadržaj 4"/>
          <p:cNvSpPr>
            <a:spLocks noGrp="1"/>
          </p:cNvSpPr>
          <p:nvPr>
            <p:ph sz="half" idx="4294967295"/>
          </p:nvPr>
        </p:nvSpPr>
        <p:spPr>
          <a:xfrm>
            <a:off x="541611" y="2614427"/>
            <a:ext cx="8638603" cy="3978275"/>
          </a:xfrm>
        </p:spPr>
        <p:txBody>
          <a:bodyPr rtlCol="0">
            <a:normAutofit/>
          </a:bodyPr>
          <a:lstStyle/>
          <a:p>
            <a:pPr marL="0" indent="0" rtl="0">
              <a:lnSpc>
                <a:spcPts val="3600"/>
              </a:lnSpc>
              <a:spcAft>
                <a:spcPts val="0"/>
              </a:spcAft>
              <a:buNone/>
            </a:pPr>
            <a:br>
              <a:rPr lang="hr-H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endParaRPr lang="hr-HR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 rtl="0">
              <a:lnSpc>
                <a:spcPts val="36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hr-HR" sz="2000" dirty="0">
                <a:latin typeface="Segoe UI Light" panose="020B0502040204020203" pitchFamily="34" charset="0"/>
                <a:cs typeface="Segoe UI Light" panose="020B0502040204020203" pitchFamily="34" charset="0"/>
                <a:hlinkClick r:id="rId3"/>
              </a:rPr>
              <a:t>http://www.veterinarstvo.hr/default.aspx?id=4546</a:t>
            </a:r>
            <a:r>
              <a:rPr lang="hr-HR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</a:p>
          <a:p>
            <a:pPr marL="0" indent="0" rtl="0">
              <a:lnSpc>
                <a:spcPts val="3600"/>
              </a:lnSpc>
              <a:spcAft>
                <a:spcPts val="0"/>
              </a:spcAft>
              <a:buNone/>
            </a:pPr>
            <a:endParaRPr lang="hr-HR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7" name="Slika 6" descr="Strelica koja pokazuje udesno s hipervezom na besplatnu obuku za PowerPoint. Odaberite sliku da biste pristupili besplatnoj obuci za PowerPoint">
            <a:hlinkClick r:id="rId4" tooltip="Kliknite ovdje da biste otvorili besplatnu obuku za PowerPoint.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155" y="3625613"/>
            <a:ext cx="661940" cy="661940"/>
          </a:xfrm>
          <a:prstGeom prst="rect">
            <a:avLst/>
          </a:prstGeom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2FA43AEA-31B2-0865-758C-E460E08BAC6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45332" y="2881778"/>
            <a:ext cx="3855597" cy="2657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025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B62EB6C8-4FB8-0001-95C9-8235A2B25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219" y="1424048"/>
            <a:ext cx="6876288" cy="640080"/>
          </a:xfrm>
        </p:spPr>
        <p:txBody>
          <a:bodyPr>
            <a:normAutofit/>
          </a:bodyPr>
          <a:lstStyle/>
          <a:p>
            <a:r>
              <a:rPr lang="hr-HR" dirty="0"/>
              <a:t>Hvala na pažnji!</a:t>
            </a:r>
            <a:endParaRPr lang="en-GB" dirty="0"/>
          </a:p>
        </p:txBody>
      </p:sp>
      <p:sp>
        <p:nvSpPr>
          <p:cNvPr id="5" name="Rezervirano mjesto sadržaja 4">
            <a:extLst>
              <a:ext uri="{FF2B5EF4-FFF2-40B4-BE49-F238E27FC236}">
                <a16:creationId xmlns:a16="http://schemas.microsoft.com/office/drawing/2014/main" id="{7A6AB134-4D9A-18ED-55BA-FDD6917400C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493894" y="2525814"/>
            <a:ext cx="9445752" cy="3977640"/>
          </a:xfrm>
        </p:spPr>
        <p:txBody>
          <a:bodyPr>
            <a:normAutofit/>
          </a:bodyPr>
          <a:lstStyle/>
          <a:p>
            <a:pPr algn="ctr"/>
            <a:endParaRPr lang="hr-HR" sz="1600" dirty="0"/>
          </a:p>
          <a:p>
            <a:pPr algn="ctr"/>
            <a:r>
              <a:rPr lang="hr-HR" sz="1800" dirty="0"/>
              <a:t>Ministarstvo poljoprivrede</a:t>
            </a:r>
          </a:p>
          <a:p>
            <a:pPr algn="ctr"/>
            <a:r>
              <a:rPr lang="pt-BR" sz="1800" dirty="0"/>
              <a:t>E-pošta: </a:t>
            </a:r>
            <a:r>
              <a:rPr lang="hr-HR" sz="1800" dirty="0">
                <a:hlinkClick r:id="rId2"/>
              </a:rPr>
              <a:t>veterinarstvo@mps.hr</a:t>
            </a:r>
            <a:r>
              <a:rPr lang="hr-HR" sz="1800" dirty="0"/>
              <a:t> </a:t>
            </a:r>
            <a:endParaRPr lang="pt-BR" sz="1800" dirty="0"/>
          </a:p>
          <a:p>
            <a:pPr algn="ctr"/>
            <a:r>
              <a:rPr lang="pt-BR" sz="1800" dirty="0"/>
              <a:t>Web-adresa: </a:t>
            </a:r>
            <a:r>
              <a:rPr lang="pt-BR" sz="1800" dirty="0">
                <a:hlinkClick r:id="rId3"/>
              </a:rPr>
              <a:t>www.mps.hr</a:t>
            </a:r>
            <a:r>
              <a:rPr lang="hr-HR" sz="1800" dirty="0"/>
              <a:t> </a:t>
            </a:r>
            <a:endParaRPr lang="pt-BR" sz="1800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hr-HR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A54125BE-7126-8268-92B3-DB203BAED4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9088" y="32131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164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17B354F-9400-DCCF-D315-92F711B79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Sadržaj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8EFAC24-5864-FBE8-93F5-8124723C6FA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80702" y="1539125"/>
            <a:ext cx="11675509" cy="4680520"/>
          </a:xfrm>
        </p:spPr>
        <p:txBody>
          <a:bodyPr>
            <a:normAutofit/>
          </a:bodyPr>
          <a:lstStyle/>
          <a:p>
            <a:endParaRPr lang="hr-HR" sz="1800" b="1" dirty="0"/>
          </a:p>
          <a:p>
            <a:pPr marL="228600" indent="-228600">
              <a:buAutoNum type="arabicParenR"/>
            </a:pPr>
            <a:r>
              <a:rPr lang="hr-HR" sz="2000" b="1" dirty="0"/>
              <a:t> Novi Pravilnik </a:t>
            </a:r>
            <a:r>
              <a:rPr lang="hr-HR" sz="2000" dirty="0"/>
              <a:t>o oznakama zdravstvene ispravnosti, identifikacijskim oznakama i posebnim oznakama hrane životinjskog podrijetla te utvrđivanju popisa objekata za umanjenje rizika od afričke svinjske kuge (NN br. 76/23)</a:t>
            </a:r>
          </a:p>
          <a:p>
            <a:pPr marL="228600" indent="-228600">
              <a:buAutoNum type="arabicParenR"/>
            </a:pPr>
            <a:r>
              <a:rPr lang="hr-HR" sz="2000" b="1" dirty="0"/>
              <a:t> Uvjeti kojima moraju udovoljiti objekti </a:t>
            </a:r>
            <a:r>
              <a:rPr lang="hr-HR" sz="2000" dirty="0"/>
              <a:t>(za uvrštavanje na </a:t>
            </a:r>
            <a:r>
              <a:rPr lang="hr-HR" sz="2000" i="1" dirty="0"/>
              <a:t>Popis objekata za umanjenje rizika od ASK)</a:t>
            </a:r>
          </a:p>
          <a:p>
            <a:pPr marL="228600" indent="-228600">
              <a:buAutoNum type="arabicParenR"/>
            </a:pPr>
            <a:r>
              <a:rPr lang="hr-HR" sz="2000" b="1" dirty="0"/>
              <a:t> Označavanje mesa i proizvoda od mesa</a:t>
            </a:r>
          </a:p>
        </p:txBody>
      </p:sp>
    </p:spTree>
    <p:extLst>
      <p:ext uri="{BB962C8B-B14F-4D97-AF65-F5344CB8AC3E}">
        <p14:creationId xmlns:p14="http://schemas.microsoft.com/office/powerpoint/2010/main" val="2587841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0C7D708-4320-651D-66B5-1CC617C04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11400499" cy="640080"/>
          </a:xfrm>
        </p:spPr>
        <p:txBody>
          <a:bodyPr>
            <a:noAutofit/>
          </a:bodyPr>
          <a:lstStyle/>
          <a:p>
            <a:r>
              <a:rPr lang="hr-HR" sz="2000" b="1" dirty="0">
                <a:solidFill>
                  <a:srgbClr val="414145"/>
                </a:solidFill>
                <a:latin typeface="Open Sans" panose="020B0606030504020204" pitchFamily="34" charset="0"/>
              </a:rPr>
              <a:t>Pravilnik o oznakama zdravstvene ispravnosti, identifikacijskim oznakama i posebnim oznakama hrane životinjskog podrijetla te utvrđivanju popisa objekata za umanjenje rizika od afričke svinjske kuge (NN br. 76/23)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F4AF494-3DD3-8038-5E26-3B8F23FCA01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01926" y="1435608"/>
            <a:ext cx="6858000" cy="4974336"/>
          </a:xfrm>
        </p:spPr>
        <p:txBody>
          <a:bodyPr>
            <a:normAutofit/>
          </a:bodyPr>
          <a:lstStyle/>
          <a:p>
            <a:r>
              <a:rPr lang="hr-HR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Poveznica: </a:t>
            </a:r>
            <a:r>
              <a:rPr lang="hr-HR" sz="1400" b="1" dirty="0"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https://narodne-novine.nn.hr/clanci/sluzbeni/2023_07_76_1228.html</a:t>
            </a:r>
            <a:endParaRPr lang="hr-HR" sz="1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hr-HR" sz="1600" b="1" u="sng" dirty="0"/>
              <a:t>Propisuje: </a:t>
            </a:r>
          </a:p>
          <a:p>
            <a:r>
              <a:rPr lang="hr-HR" sz="1600" b="0" i="0" dirty="0">
                <a:solidFill>
                  <a:srgbClr val="231F20"/>
                </a:solidFill>
                <a:effectLst/>
                <a:latin typeface="Minion Pro Cond"/>
              </a:rPr>
              <a:t>                 </a:t>
            </a:r>
            <a:r>
              <a:rPr lang="hr-HR" sz="1800" b="0" i="0" dirty="0">
                <a:solidFill>
                  <a:srgbClr val="231F20"/>
                </a:solidFill>
                <a:effectLst/>
                <a:latin typeface="Minion Pro Cond"/>
              </a:rPr>
              <a:t>oblik i sadržaj </a:t>
            </a:r>
            <a:r>
              <a:rPr lang="hr-HR" sz="1800" b="1" i="0" u="sng" dirty="0">
                <a:solidFill>
                  <a:srgbClr val="231F20"/>
                </a:solidFill>
                <a:effectLst/>
                <a:latin typeface="Minion Pro Cond"/>
              </a:rPr>
              <a:t>oznaka zdravstvene ispravnosti i identifikacijskih oznaka </a:t>
            </a:r>
            <a:r>
              <a:rPr lang="hr-HR" sz="1800" b="0" i="0" dirty="0">
                <a:solidFill>
                  <a:srgbClr val="231F20"/>
                </a:solidFill>
                <a:effectLst/>
                <a:latin typeface="Minion Pro Cond"/>
              </a:rPr>
              <a:t>kojima mora biti označena hrana  </a:t>
            </a:r>
            <a:r>
              <a:rPr lang="hr-HR" sz="1800" dirty="0">
                <a:solidFill>
                  <a:srgbClr val="231F20"/>
                </a:solidFill>
                <a:latin typeface="Minion Pro Cond"/>
              </a:rPr>
              <a:t>ž</a:t>
            </a:r>
            <a:r>
              <a:rPr lang="hr-HR" sz="1800" b="0" i="0" dirty="0">
                <a:solidFill>
                  <a:srgbClr val="231F20"/>
                </a:solidFill>
                <a:effectLst/>
                <a:latin typeface="Minion Pro Cond"/>
              </a:rPr>
              <a:t>ivotinjskog podrijetla </a:t>
            </a:r>
          </a:p>
          <a:p>
            <a:r>
              <a:rPr lang="hr-HR" sz="1800" dirty="0">
                <a:solidFill>
                  <a:srgbClr val="231F20"/>
                </a:solidFill>
                <a:latin typeface="Minion Pro Cond"/>
              </a:rPr>
              <a:t>               oblik i sadržaj </a:t>
            </a:r>
            <a:r>
              <a:rPr lang="hr-HR" sz="1800" b="1" i="1" u="sng" dirty="0">
                <a:solidFill>
                  <a:srgbClr val="DD462F"/>
                </a:solidFill>
                <a:latin typeface="Minion Pro Cond"/>
              </a:rPr>
              <a:t>posebnih oznaka </a:t>
            </a:r>
            <a:r>
              <a:rPr lang="hr-HR" sz="1800" dirty="0">
                <a:solidFill>
                  <a:srgbClr val="231F20"/>
                </a:solidFill>
                <a:latin typeface="Minion Pro Cond"/>
              </a:rPr>
              <a:t>kojima mora biti označena hrana životinjskog podrijetla        </a:t>
            </a:r>
            <a:r>
              <a:rPr lang="hr-HR" sz="1600" b="0" i="0" dirty="0">
                <a:solidFill>
                  <a:srgbClr val="231F20"/>
                </a:solidFill>
                <a:effectLst/>
                <a:latin typeface="Minion Pro Cond"/>
              </a:rPr>
              <a:t>            </a:t>
            </a:r>
          </a:p>
          <a:p>
            <a:r>
              <a:rPr lang="hr-HR" sz="1600" b="0" i="0" dirty="0">
                <a:solidFill>
                  <a:srgbClr val="231F20"/>
                </a:solidFill>
                <a:effectLst/>
                <a:latin typeface="Minion Pro Cond"/>
              </a:rPr>
              <a:t>                  </a:t>
            </a:r>
            <a:r>
              <a:rPr lang="hr-HR" sz="1800" b="1" u="sng" dirty="0">
                <a:solidFill>
                  <a:srgbClr val="231F20"/>
                </a:solidFill>
                <a:latin typeface="Minion Pro Cond"/>
              </a:rPr>
              <a:t>postupak određivanja objekata </a:t>
            </a:r>
            <a:r>
              <a:rPr lang="hr-HR" sz="1800" dirty="0">
                <a:solidFill>
                  <a:srgbClr val="231F20"/>
                </a:solidFill>
                <a:latin typeface="Minion Pro Cond"/>
              </a:rPr>
              <a:t>za umanjenje rizika od afričke svinjske kuge.</a:t>
            </a:r>
          </a:p>
        </p:txBody>
      </p:sp>
      <p:grpSp>
        <p:nvGrpSpPr>
          <p:cNvPr id="4" name="Grupa 3" descr="Kružić u kojem se nalazi broj 1 koji označava 1. korak">
            <a:extLst>
              <a:ext uri="{FF2B5EF4-FFF2-40B4-BE49-F238E27FC236}">
                <a16:creationId xmlns:a16="http://schemas.microsoft.com/office/drawing/2014/main" id="{948C95D2-A0A1-83C1-82E5-788689EA0FC9}"/>
              </a:ext>
            </a:extLst>
          </p:cNvPr>
          <p:cNvGrpSpPr/>
          <p:nvPr/>
        </p:nvGrpSpPr>
        <p:grpSpPr bwMode="blackWhite">
          <a:xfrm>
            <a:off x="351638" y="2788036"/>
            <a:ext cx="558179" cy="409838"/>
            <a:chOff x="6953426" y="711274"/>
            <a:chExt cx="558179" cy="409838"/>
          </a:xfrm>
        </p:grpSpPr>
        <p:sp>
          <p:nvSpPr>
            <p:cNvPr id="5" name="Elipsa 4" descr="Kružić">
              <a:extLst>
                <a:ext uri="{FF2B5EF4-FFF2-40B4-BE49-F238E27FC236}">
                  <a16:creationId xmlns:a16="http://schemas.microsoft.com/office/drawing/2014/main" id="{CBAADE80-7900-2A92-4526-D8CC0E09C68B}"/>
                </a:ext>
              </a:extLst>
            </p:cNvPr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/>
            </a:p>
          </p:txBody>
        </p:sp>
        <p:sp>
          <p:nvSpPr>
            <p:cNvPr id="6" name="Tekstni okvir 19" descr="Broj 1">
              <a:extLst>
                <a:ext uri="{FF2B5EF4-FFF2-40B4-BE49-F238E27FC236}">
                  <a16:creationId xmlns:a16="http://schemas.microsoft.com/office/drawing/2014/main" id="{05C7654F-7061-CBA2-E9A3-5BB3A744DA08}"/>
                </a:ext>
              </a:extLst>
            </p:cNvPr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hr-HR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1</a:t>
              </a:r>
            </a:p>
          </p:txBody>
        </p:sp>
      </p:grpSp>
      <p:grpSp>
        <p:nvGrpSpPr>
          <p:cNvPr id="7" name="Grupa 6" descr="Kružić u kojem se nalazi broj 2 koji označava 2. korak">
            <a:extLst>
              <a:ext uri="{FF2B5EF4-FFF2-40B4-BE49-F238E27FC236}">
                <a16:creationId xmlns:a16="http://schemas.microsoft.com/office/drawing/2014/main" id="{B6AE53CA-21FC-E62C-1E8B-CD8D0100AA1F}"/>
              </a:ext>
            </a:extLst>
          </p:cNvPr>
          <p:cNvGrpSpPr/>
          <p:nvPr/>
        </p:nvGrpSpPr>
        <p:grpSpPr bwMode="blackWhite">
          <a:xfrm>
            <a:off x="354166" y="3808635"/>
            <a:ext cx="558179" cy="409838"/>
            <a:chOff x="6953426" y="711274"/>
            <a:chExt cx="558179" cy="409838"/>
          </a:xfrm>
        </p:grpSpPr>
        <p:sp>
          <p:nvSpPr>
            <p:cNvPr id="8" name="Elipsa 7" descr="Kružić">
              <a:extLst>
                <a:ext uri="{FF2B5EF4-FFF2-40B4-BE49-F238E27FC236}">
                  <a16:creationId xmlns:a16="http://schemas.microsoft.com/office/drawing/2014/main" id="{1CEA2A8D-FC20-748A-F6CC-2CB86661195E}"/>
                </a:ext>
              </a:extLst>
            </p:cNvPr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/>
            </a:p>
          </p:txBody>
        </p:sp>
        <p:sp>
          <p:nvSpPr>
            <p:cNvPr id="9" name="Tekstni okvir 34" descr="Broj 2">
              <a:extLst>
                <a:ext uri="{FF2B5EF4-FFF2-40B4-BE49-F238E27FC236}">
                  <a16:creationId xmlns:a16="http://schemas.microsoft.com/office/drawing/2014/main" id="{8940F31A-1BD0-00F1-F7E6-5F839E6C17E6}"/>
                </a:ext>
              </a:extLst>
            </p:cNvPr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hr-HR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2</a:t>
              </a:r>
            </a:p>
          </p:txBody>
        </p:sp>
      </p:grpSp>
      <p:grpSp>
        <p:nvGrpSpPr>
          <p:cNvPr id="10" name="Grupa 9" descr="Kružić u kojem se nalazi broj 3 koji označava 3. korak">
            <a:extLst>
              <a:ext uri="{FF2B5EF4-FFF2-40B4-BE49-F238E27FC236}">
                <a16:creationId xmlns:a16="http://schemas.microsoft.com/office/drawing/2014/main" id="{413EB17E-120F-3E18-9A1E-DF9741A0C8B0}"/>
              </a:ext>
            </a:extLst>
          </p:cNvPr>
          <p:cNvGrpSpPr/>
          <p:nvPr/>
        </p:nvGrpSpPr>
        <p:grpSpPr bwMode="blackWhite">
          <a:xfrm>
            <a:off x="332476" y="4916478"/>
            <a:ext cx="558179" cy="409838"/>
            <a:chOff x="6953426" y="711274"/>
            <a:chExt cx="558179" cy="409838"/>
          </a:xfrm>
        </p:grpSpPr>
        <p:sp>
          <p:nvSpPr>
            <p:cNvPr id="11" name="Elipsa 10" descr="Kružić">
              <a:extLst>
                <a:ext uri="{FF2B5EF4-FFF2-40B4-BE49-F238E27FC236}">
                  <a16:creationId xmlns:a16="http://schemas.microsoft.com/office/drawing/2014/main" id="{F354E534-23B8-B19A-2B88-B1A03A81376F}"/>
                </a:ext>
              </a:extLst>
            </p:cNvPr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/>
            </a:p>
          </p:txBody>
        </p:sp>
        <p:sp>
          <p:nvSpPr>
            <p:cNvPr id="12" name="Tekstni okvir 29" descr="Broj 3">
              <a:extLst>
                <a:ext uri="{FF2B5EF4-FFF2-40B4-BE49-F238E27FC236}">
                  <a16:creationId xmlns:a16="http://schemas.microsoft.com/office/drawing/2014/main" id="{A6823B0D-E2A3-6E24-FA14-38D410D82E59}"/>
                </a:ext>
              </a:extLst>
            </p:cNvPr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hr-HR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3</a:t>
              </a:r>
            </a:p>
          </p:txBody>
        </p:sp>
      </p:grpSp>
      <p:pic>
        <p:nvPicPr>
          <p:cNvPr id="14" name="Slika 13">
            <a:extLst>
              <a:ext uri="{FF2B5EF4-FFF2-40B4-BE49-F238E27FC236}">
                <a16:creationId xmlns:a16="http://schemas.microsoft.com/office/drawing/2014/main" id="{2C8E6D33-80B6-AE20-B2CC-D5ACBD5909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9926" y="2619036"/>
            <a:ext cx="1376021" cy="808187"/>
          </a:xfrm>
          <a:prstGeom prst="rect">
            <a:avLst/>
          </a:prstGeom>
        </p:spPr>
      </p:pic>
      <p:pic>
        <p:nvPicPr>
          <p:cNvPr id="16" name="Slika 15">
            <a:extLst>
              <a:ext uri="{FF2B5EF4-FFF2-40B4-BE49-F238E27FC236}">
                <a16:creationId xmlns:a16="http://schemas.microsoft.com/office/drawing/2014/main" id="{50E20170-75AC-EE46-7D82-33D4B425AA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40592" y="2619036"/>
            <a:ext cx="1558300" cy="899749"/>
          </a:xfrm>
          <a:prstGeom prst="rect">
            <a:avLst/>
          </a:prstGeom>
        </p:spPr>
      </p:pic>
      <p:pic>
        <p:nvPicPr>
          <p:cNvPr id="18" name="Slika 17">
            <a:extLst>
              <a:ext uri="{FF2B5EF4-FFF2-40B4-BE49-F238E27FC236}">
                <a16:creationId xmlns:a16="http://schemas.microsoft.com/office/drawing/2014/main" id="{413A1149-644D-65F6-5E04-BEBE83634C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34479" y="2605047"/>
            <a:ext cx="1189042" cy="899749"/>
          </a:xfrm>
          <a:prstGeom prst="rect">
            <a:avLst/>
          </a:prstGeom>
        </p:spPr>
      </p:pic>
      <p:pic>
        <p:nvPicPr>
          <p:cNvPr id="20" name="Slika 19">
            <a:extLst>
              <a:ext uri="{FF2B5EF4-FFF2-40B4-BE49-F238E27FC236}">
                <a16:creationId xmlns:a16="http://schemas.microsoft.com/office/drawing/2014/main" id="{EA1DE349-FD54-9752-4FDF-8A0AE75E641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73273" y="4032042"/>
            <a:ext cx="1400656" cy="808188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22" name="Slika 21">
            <a:extLst>
              <a:ext uri="{FF2B5EF4-FFF2-40B4-BE49-F238E27FC236}">
                <a16:creationId xmlns:a16="http://schemas.microsoft.com/office/drawing/2014/main" id="{DB712F68-4C62-0342-0839-CDCAE7F86A8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17916" y="4009591"/>
            <a:ext cx="1316563" cy="80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732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F5FDE5F-BD4D-04AF-EAC5-114FAF9A8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641" y="275183"/>
            <a:ext cx="10908793" cy="640080"/>
          </a:xfrm>
        </p:spPr>
        <p:txBody>
          <a:bodyPr>
            <a:normAutofit fontScale="90000"/>
          </a:bodyPr>
          <a:lstStyle/>
          <a:p>
            <a:r>
              <a:rPr lang="hr-HR" b="1" u="sng" dirty="0">
                <a:solidFill>
                  <a:srgbClr val="231F20"/>
                </a:solidFill>
                <a:latin typeface="Minion Pro Cond"/>
              </a:rPr>
              <a:t>P</a:t>
            </a:r>
            <a:r>
              <a:rPr lang="hr-HR" sz="2800" b="1" u="sng" dirty="0">
                <a:solidFill>
                  <a:srgbClr val="231F20"/>
                </a:solidFill>
                <a:latin typeface="Minion Pro Cond"/>
              </a:rPr>
              <a:t>ostupak određivanja objekata </a:t>
            </a:r>
            <a:r>
              <a:rPr lang="hr-HR" sz="2800" dirty="0">
                <a:solidFill>
                  <a:srgbClr val="231F20"/>
                </a:solidFill>
                <a:latin typeface="Minion Pro Cond"/>
              </a:rPr>
              <a:t>za umanjenje rizika od afričke svinjske kuge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DFD3B0F-826D-512B-D612-2B551AD6A90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72640" y="1315356"/>
            <a:ext cx="5971291" cy="5094588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hr-HR" sz="1700" b="1" u="sng" dirty="0">
                <a:solidFill>
                  <a:srgbClr val="DD462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Ispunjavanje Zahtjeva </a:t>
            </a:r>
          </a:p>
          <a:p>
            <a:pPr algn="just">
              <a:lnSpc>
                <a:spcPts val="1800"/>
              </a:lnSpc>
              <a:spcAft>
                <a:spcPts val="600"/>
              </a:spcAft>
            </a:pPr>
            <a:r>
              <a:rPr lang="hr-HR" sz="13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SPH koji u svome  (već odobreni i upisani u Upisnik odobrenih objekata) ukoliko  žele nastaviti poslovati u svome objektu, na način da nastavite klati svinje  ili  rasijecanje/prerađivati mesa svinja, i to od  svinja koje su podrijetlom iz zona pod ograničenjem – mogu podnijeti </a:t>
            </a:r>
            <a:r>
              <a:rPr lang="hr-HR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zahtjev</a:t>
            </a:r>
            <a:r>
              <a:rPr lang="hr-HR" sz="13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ministarstvu nadležnom za poljoprivredu za određivanje njihovog objekta s ciljem uvrštavanja na popis određenih objekata za umanjenje rizika od afričke svinjske kuge iz stavka 3. članka 44. Uredbe (EU) 2023/594.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hr-HR" sz="1700" b="1" u="sng" dirty="0">
                <a:solidFill>
                  <a:srgbClr val="DD462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Pregled objekta </a:t>
            </a:r>
          </a:p>
          <a:p>
            <a:pPr algn="just">
              <a:lnSpc>
                <a:spcPts val="1800"/>
              </a:lnSpc>
              <a:spcAft>
                <a:spcPts val="600"/>
              </a:spcAft>
            </a:pPr>
            <a:r>
              <a:rPr lang="hr-HR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Nakon zaprimanja popunjenog zahtjeva  -  veterinarska inspekcija Državnog inspektorata obavlja pregled  objekta s ciljem utvrđivanja uvjeta u objektu.  U objektima koji su se prijavili -  moraju biti uspostavljeni postupci i pripremljene dokumentirane upute kojima se omogućuje provođenje mjera za umanjenje rizika u odnosu na afričku svinjsku kugu. 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hr-HR" sz="1700" b="1" u="sng" dirty="0">
                <a:solidFill>
                  <a:srgbClr val="DD462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Uvrštavanje objekta na popis objekata </a:t>
            </a:r>
          </a:p>
          <a:p>
            <a:pPr marL="0" indent="0" rtl="0">
              <a:lnSpc>
                <a:spcPts val="1800"/>
              </a:lnSpc>
              <a:spcBef>
                <a:spcPts val="1000"/>
              </a:spcBef>
              <a:spcAft>
                <a:spcPts val="600"/>
              </a:spcAft>
              <a:buNone/>
            </a:pPr>
            <a:r>
              <a:rPr lang="hr-HR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poveznica: </a:t>
            </a:r>
            <a:r>
              <a:rPr lang="hr-HR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http://www.veterinarstvo.hr/default.aspx?id=109</a:t>
            </a:r>
            <a:r>
              <a:rPr lang="hr-HR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endParaRPr lang="hr-HR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ts val="1800"/>
              </a:lnSpc>
              <a:spcAft>
                <a:spcPts val="600"/>
              </a:spcAft>
            </a:pPr>
            <a:endParaRPr lang="hr-HR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A3C0F025-C0D7-B180-A942-93E2B31087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6450" y="1315356"/>
            <a:ext cx="4772910" cy="4973341"/>
          </a:xfrm>
          <a:prstGeom prst="rect">
            <a:avLst/>
          </a:prstGeom>
          <a:ln>
            <a:solidFill>
              <a:srgbClr val="D24726"/>
            </a:solidFill>
          </a:ln>
        </p:spPr>
      </p:pic>
    </p:spTree>
    <p:extLst>
      <p:ext uri="{BB962C8B-B14F-4D97-AF65-F5344CB8AC3E}">
        <p14:creationId xmlns:p14="http://schemas.microsoft.com/office/powerpoint/2010/main" val="4271422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2CCBF8A-BFB7-F07B-C46B-3E107AE5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10796650" cy="640080"/>
          </a:xfrm>
        </p:spPr>
        <p:txBody>
          <a:bodyPr>
            <a:normAutofit/>
          </a:bodyPr>
          <a:lstStyle/>
          <a:p>
            <a:r>
              <a:rPr lang="hr-HR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Objekti u poslovanju s hranom određeni za klanje, rasijecanje i preradu </a:t>
            </a:r>
            <a:endParaRPr lang="hr-HR" b="1" dirty="0"/>
          </a:p>
        </p:txBody>
      </p:sp>
      <p:sp>
        <p:nvSpPr>
          <p:cNvPr id="10" name="Rezervirano mjesto za sadržaj 4">
            <a:extLst>
              <a:ext uri="{FF2B5EF4-FFF2-40B4-BE49-F238E27FC236}">
                <a16:creationId xmlns:a16="http://schemas.microsoft.com/office/drawing/2014/main" id="{E341A4D7-FA3B-076A-DCB9-5B0D8351E4D6}"/>
              </a:ext>
            </a:extLst>
          </p:cNvPr>
          <p:cNvSpPr txBox="1">
            <a:spLocks/>
          </p:cNvSpPr>
          <p:nvPr/>
        </p:nvSpPr>
        <p:spPr>
          <a:xfrm>
            <a:off x="667110" y="1290320"/>
            <a:ext cx="4448353" cy="547624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hr-HR" sz="7200" b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Status na 28. 8. 2023. 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hr-HR" sz="64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Popis objekata javno objavljen na službenim stranicama Uprave za veterinarstvo i sigurnost hrane: 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hr-HR" sz="6400" b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http://www.veterinarstvo.hr/default.aspx?id=109</a:t>
            </a:r>
            <a:r>
              <a:rPr lang="hr-HR" sz="6400" b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hr-HR" sz="64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Popis je dostupan i na službenim stranicama EK: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hr-HR" sz="64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https://food.ec.europa.eu/animals/animal-diseases/diseases-and-control-measures/african-swine-fever_en</a:t>
            </a:r>
            <a:endParaRPr lang="hr-HR" sz="64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hr-HR" sz="6400" b="1" u="sng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Ispunjen i potpisan Zahtjev se šalje na adresu: 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hr-HR" sz="64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veterinarstvo@mps.hr</a:t>
            </a:r>
            <a:r>
              <a:rPr lang="hr-HR" sz="64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ili  u</a:t>
            </a:r>
            <a:r>
              <a:rPr lang="hr-HR" sz="64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prava.veterinarstva@mps.hr</a:t>
            </a:r>
            <a:endParaRPr lang="hr-HR" sz="64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hr-HR" sz="64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Ili:  Uprava za veterinarstvo i sigurnost hrane, Planinska 2A,   Zagreb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endParaRPr lang="hr-HR" sz="16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ts val="1800"/>
              </a:lnSpc>
              <a:spcAft>
                <a:spcPts val="600"/>
              </a:spcAft>
            </a:pPr>
            <a:endParaRPr lang="hr-HR" sz="1400" b="1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5" name="Rezervirano mjesto sadržaja 4">
            <a:extLst>
              <a:ext uri="{FF2B5EF4-FFF2-40B4-BE49-F238E27FC236}">
                <a16:creationId xmlns:a16="http://schemas.microsoft.com/office/drawing/2014/main" id="{588AEECE-D91C-DE6D-FBA2-3635E7377B37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4273911010"/>
              </p:ext>
            </p:extLst>
          </p:nvPr>
        </p:nvGraphicFramePr>
        <p:xfrm>
          <a:off x="5384800" y="1425087"/>
          <a:ext cx="6380480" cy="47287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323">
                  <a:extLst>
                    <a:ext uri="{9D8B030D-6E8A-4147-A177-3AD203B41FA5}">
                      <a16:colId xmlns:a16="http://schemas.microsoft.com/office/drawing/2014/main" val="1956114899"/>
                    </a:ext>
                  </a:extLst>
                </a:gridCol>
                <a:gridCol w="2727702">
                  <a:extLst>
                    <a:ext uri="{9D8B030D-6E8A-4147-A177-3AD203B41FA5}">
                      <a16:colId xmlns:a16="http://schemas.microsoft.com/office/drawing/2014/main" val="4084627637"/>
                    </a:ext>
                  </a:extLst>
                </a:gridCol>
                <a:gridCol w="1600615">
                  <a:extLst>
                    <a:ext uri="{9D8B030D-6E8A-4147-A177-3AD203B41FA5}">
                      <a16:colId xmlns:a16="http://schemas.microsoft.com/office/drawing/2014/main" val="1297799471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281807899"/>
                    </a:ext>
                  </a:extLst>
                </a:gridCol>
              </a:tblGrid>
              <a:tr h="50625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</a:pPr>
                      <a:r>
                        <a:rPr lang="hr-HR" sz="1000" kern="100">
                          <a:effectLst/>
                        </a:rPr>
                        <a:t> </a:t>
                      </a:r>
                      <a:endParaRPr lang="hr-HR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</a:pPr>
                      <a:r>
                        <a:rPr lang="hr-HR" sz="2400" b="1" kern="100" dirty="0">
                          <a:solidFill>
                            <a:schemeClr val="tx1"/>
                          </a:solidFill>
                          <a:effectLst/>
                        </a:rPr>
                        <a:t>KLAONICE</a:t>
                      </a:r>
                      <a:endParaRPr lang="hr-HR" sz="24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3" marR="612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hr-HR" sz="1800" b="1" kern="100">
                          <a:solidFill>
                            <a:schemeClr val="tx1"/>
                          </a:solidFill>
                          <a:effectLst/>
                        </a:rPr>
                        <a:t>Odobreni</a:t>
                      </a:r>
                    </a:p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hr-HR" sz="1800" b="1" kern="100">
                          <a:solidFill>
                            <a:schemeClr val="tx1"/>
                          </a:solidFill>
                          <a:effectLst/>
                        </a:rPr>
                        <a:t>broj</a:t>
                      </a:r>
                      <a:endParaRPr lang="hr-HR" sz="1800" b="1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</a:pPr>
                      <a:r>
                        <a:rPr lang="hr-HR" sz="1800" b="1" kern="100">
                          <a:solidFill>
                            <a:schemeClr val="tx1"/>
                          </a:solidFill>
                          <a:effectLst/>
                        </a:rPr>
                        <a:t> Djelatnosti</a:t>
                      </a:r>
                      <a:endParaRPr lang="hr-HR" sz="18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02059594"/>
                  </a:ext>
                </a:extLst>
              </a:tr>
              <a:tr h="215489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hr-HR" sz="1000" kern="100">
                          <a:effectLst/>
                        </a:rPr>
                        <a:t>1.</a:t>
                      </a:r>
                      <a:endParaRPr lang="hr-HR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</a:pPr>
                      <a:r>
                        <a:rPr lang="hr-HR" sz="1400" kern="100" dirty="0">
                          <a:effectLst/>
                        </a:rPr>
                        <a:t>Bođirković, Vukovar</a:t>
                      </a:r>
                      <a:endParaRPr lang="hr-H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3" marR="612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hr-HR" sz="1600" kern="100" dirty="0">
                          <a:effectLst/>
                        </a:rPr>
                        <a:t>113</a:t>
                      </a:r>
                      <a:endParaRPr lang="hr-H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3" marR="61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</a:pPr>
                      <a:r>
                        <a:rPr lang="hr-HR" sz="1000" kern="100" dirty="0">
                          <a:effectLst/>
                        </a:rPr>
                        <a:t>Klanje, rasijecanje, prerada</a:t>
                      </a:r>
                      <a:endParaRPr lang="hr-H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17018317"/>
                  </a:ext>
                </a:extLst>
              </a:tr>
              <a:tr h="215489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hr-HR" sz="1000" kern="100">
                          <a:effectLst/>
                        </a:rPr>
                        <a:t>2.</a:t>
                      </a:r>
                      <a:endParaRPr lang="hr-HR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</a:pPr>
                      <a:r>
                        <a:rPr lang="hr-HR" sz="1400" kern="100" dirty="0">
                          <a:effectLst/>
                        </a:rPr>
                        <a:t>PIK Vrbovec, Vrbovec</a:t>
                      </a:r>
                      <a:endParaRPr lang="hr-H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3" marR="612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hr-HR" sz="1400" kern="100" dirty="0">
                          <a:effectLst/>
                        </a:rPr>
                        <a:t>10</a:t>
                      </a:r>
                      <a:endParaRPr lang="hr-H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3" marR="61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</a:pPr>
                      <a:r>
                        <a:rPr lang="hr-HR" sz="1000" kern="100">
                          <a:effectLst/>
                        </a:rPr>
                        <a:t>Klanje, rasijecanje, prerada</a:t>
                      </a:r>
                      <a:endParaRPr lang="hr-HR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72255030"/>
                  </a:ext>
                </a:extLst>
              </a:tr>
              <a:tr h="215489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hr-HR" sz="1000" kern="100">
                          <a:effectLst/>
                        </a:rPr>
                        <a:t>3.</a:t>
                      </a:r>
                      <a:endParaRPr lang="hr-HR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</a:pPr>
                      <a:r>
                        <a:rPr lang="hr-HR" sz="1400" kern="100" dirty="0">
                          <a:effectLst/>
                        </a:rPr>
                        <a:t>Karalić, Cerna</a:t>
                      </a:r>
                      <a:endParaRPr lang="hr-H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3" marR="612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hr-HR" sz="1400" kern="100">
                          <a:effectLst/>
                        </a:rPr>
                        <a:t>769</a:t>
                      </a:r>
                      <a:endParaRPr lang="hr-H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3" marR="61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</a:pPr>
                      <a:r>
                        <a:rPr lang="hr-HR" sz="1000" kern="100">
                          <a:effectLst/>
                        </a:rPr>
                        <a:t>Klanje, rasijecanje, prerada</a:t>
                      </a:r>
                      <a:endParaRPr lang="hr-HR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09798030"/>
                  </a:ext>
                </a:extLst>
              </a:tr>
              <a:tr h="215489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hr-HR" sz="1000" kern="100">
                          <a:effectLst/>
                        </a:rPr>
                        <a:t>4.</a:t>
                      </a:r>
                      <a:endParaRPr lang="hr-HR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</a:pPr>
                      <a:r>
                        <a:rPr lang="hr-HR" sz="1400" kern="100" dirty="0" err="1">
                          <a:effectLst/>
                        </a:rPr>
                        <a:t>Bebrinka</a:t>
                      </a:r>
                      <a:r>
                        <a:rPr lang="hr-HR" sz="1400" kern="100" dirty="0">
                          <a:effectLst/>
                        </a:rPr>
                        <a:t>, Donja </a:t>
                      </a:r>
                      <a:r>
                        <a:rPr lang="hr-HR" sz="1400" kern="100" dirty="0" err="1">
                          <a:effectLst/>
                        </a:rPr>
                        <a:t>Bebrina</a:t>
                      </a:r>
                      <a:endParaRPr lang="hr-H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3" marR="612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hr-HR" sz="1400" kern="100" dirty="0">
                          <a:effectLst/>
                        </a:rPr>
                        <a:t>263</a:t>
                      </a:r>
                      <a:endParaRPr lang="hr-H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3" marR="61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</a:pPr>
                      <a:r>
                        <a:rPr lang="hr-HR" sz="1000" kern="100">
                          <a:effectLst/>
                        </a:rPr>
                        <a:t>Klanje, rasijecanje, prerada</a:t>
                      </a:r>
                      <a:endParaRPr lang="hr-HR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33919659"/>
                  </a:ext>
                </a:extLst>
              </a:tr>
              <a:tr h="215489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hr-HR" sz="1000" kern="100">
                          <a:effectLst/>
                        </a:rPr>
                        <a:t>5.</a:t>
                      </a:r>
                      <a:endParaRPr lang="hr-HR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</a:pPr>
                      <a:r>
                        <a:rPr lang="hr-HR" sz="1400" kern="100" dirty="0">
                          <a:effectLst/>
                        </a:rPr>
                        <a:t>Ravlić, Osijek</a:t>
                      </a:r>
                      <a:endParaRPr lang="hr-H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3" marR="612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hr-HR" sz="1400" kern="100" dirty="0">
                          <a:effectLst/>
                        </a:rPr>
                        <a:t>3023</a:t>
                      </a:r>
                      <a:endParaRPr lang="hr-H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3" marR="61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</a:pPr>
                      <a:r>
                        <a:rPr lang="hr-HR" sz="1000" kern="100">
                          <a:effectLst/>
                        </a:rPr>
                        <a:t>Klanje, rasijecanje, prerada</a:t>
                      </a:r>
                      <a:endParaRPr lang="hr-HR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04969341"/>
                  </a:ext>
                </a:extLst>
              </a:tr>
              <a:tr h="215489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hr-HR" sz="1000" kern="100">
                          <a:effectLst/>
                        </a:rPr>
                        <a:t>6.</a:t>
                      </a:r>
                      <a:endParaRPr lang="hr-HR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</a:pPr>
                      <a:r>
                        <a:rPr lang="hr-HR" sz="1400" kern="100">
                          <a:effectLst/>
                        </a:rPr>
                        <a:t>SABLIĆ, Dubrava V.</a:t>
                      </a:r>
                      <a:endParaRPr lang="hr-H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3" marR="612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hr-HR" sz="1400" kern="100">
                          <a:effectLst/>
                        </a:rPr>
                        <a:t>127</a:t>
                      </a:r>
                      <a:endParaRPr lang="hr-H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3" marR="61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</a:pPr>
                      <a:r>
                        <a:rPr lang="hr-HR" sz="1000" kern="100">
                          <a:effectLst/>
                        </a:rPr>
                        <a:t>Klanje, rasijecanje, prerada</a:t>
                      </a:r>
                      <a:endParaRPr lang="hr-HR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86181506"/>
                  </a:ext>
                </a:extLst>
              </a:tr>
              <a:tr h="215489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hr-HR" sz="1000" kern="100">
                          <a:effectLst/>
                        </a:rPr>
                        <a:t>7.</a:t>
                      </a:r>
                      <a:endParaRPr lang="hr-HR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</a:pPr>
                      <a:r>
                        <a:rPr lang="hr-HR" sz="1400" kern="100" dirty="0">
                          <a:effectLst/>
                        </a:rPr>
                        <a:t>Vajda, Čakovec</a:t>
                      </a:r>
                      <a:endParaRPr lang="hr-H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3" marR="612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hr-HR" sz="1400" kern="100">
                          <a:effectLst/>
                        </a:rPr>
                        <a:t>8</a:t>
                      </a:r>
                      <a:endParaRPr lang="hr-H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3" marR="61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</a:pPr>
                      <a:r>
                        <a:rPr lang="hr-HR" sz="1000" kern="100">
                          <a:effectLst/>
                        </a:rPr>
                        <a:t>Klanje, rasijecanje, prerada</a:t>
                      </a:r>
                      <a:endParaRPr lang="hr-HR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39191964"/>
                  </a:ext>
                </a:extLst>
              </a:tr>
              <a:tr h="215489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hr-HR" sz="1000" kern="100">
                          <a:effectLst/>
                        </a:rPr>
                        <a:t>8.</a:t>
                      </a:r>
                      <a:endParaRPr lang="hr-HR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</a:pPr>
                      <a:r>
                        <a:rPr lang="hr-HR" sz="1400" kern="100">
                          <a:effectLst/>
                        </a:rPr>
                        <a:t>Klaonica Vugrinec, Kraj Gornji</a:t>
                      </a:r>
                      <a:endParaRPr lang="hr-H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3" marR="612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hr-HR" sz="1400" kern="100">
                          <a:effectLst/>
                        </a:rPr>
                        <a:t>811</a:t>
                      </a:r>
                      <a:endParaRPr lang="hr-H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3" marR="61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</a:pPr>
                      <a:r>
                        <a:rPr lang="hr-HR" sz="1000" kern="100">
                          <a:effectLst/>
                        </a:rPr>
                        <a:t>Klanje, rasijecanje, prerada</a:t>
                      </a:r>
                      <a:endParaRPr lang="hr-HR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31636187"/>
                  </a:ext>
                </a:extLst>
              </a:tr>
              <a:tr h="215489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hr-HR" sz="1000" kern="100">
                          <a:effectLst/>
                        </a:rPr>
                        <a:t>9. </a:t>
                      </a:r>
                      <a:endParaRPr lang="hr-HR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</a:pPr>
                      <a:r>
                        <a:rPr lang="hr-HR" sz="1400" kern="100" dirty="0">
                          <a:effectLst/>
                        </a:rPr>
                        <a:t>Klaonica 32, Velika Mlaka</a:t>
                      </a:r>
                      <a:endParaRPr lang="hr-H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3" marR="612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hr-HR" sz="1400" kern="100">
                          <a:effectLst/>
                        </a:rPr>
                        <a:t>21</a:t>
                      </a:r>
                      <a:endParaRPr lang="hr-H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3" marR="61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</a:pPr>
                      <a:r>
                        <a:rPr lang="hr-HR" sz="1000" kern="100">
                          <a:effectLst/>
                        </a:rPr>
                        <a:t>Klanje, rasijecanje, prerada</a:t>
                      </a:r>
                      <a:endParaRPr lang="hr-HR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52601263"/>
                  </a:ext>
                </a:extLst>
              </a:tr>
              <a:tr h="215489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hr-HR" sz="1000" kern="100">
                          <a:effectLst/>
                        </a:rPr>
                        <a:t>10.</a:t>
                      </a:r>
                      <a:endParaRPr lang="hr-HR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</a:pPr>
                      <a:r>
                        <a:rPr lang="hr-HR" sz="1400" kern="100">
                          <a:effectLst/>
                        </a:rPr>
                        <a:t>Mesnica Miletić, Stankovci</a:t>
                      </a:r>
                      <a:endParaRPr lang="hr-H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3" marR="612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hr-HR" sz="1400" kern="100">
                          <a:effectLst/>
                        </a:rPr>
                        <a:t>825</a:t>
                      </a:r>
                      <a:endParaRPr lang="hr-HR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3" marR="61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</a:pPr>
                      <a:r>
                        <a:rPr lang="hr-HR" sz="1000" kern="100">
                          <a:effectLst/>
                        </a:rPr>
                        <a:t>Klanje, rasijecanje, prerada</a:t>
                      </a:r>
                      <a:endParaRPr lang="hr-HR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58992976"/>
                  </a:ext>
                </a:extLst>
              </a:tr>
              <a:tr h="235499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hr-HR" sz="1000" kern="100">
                          <a:effectLst/>
                        </a:rPr>
                        <a:t>11.</a:t>
                      </a:r>
                      <a:endParaRPr lang="hr-HR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</a:pPr>
                      <a:r>
                        <a:rPr lang="hr-HR" sz="1400" kern="100" dirty="0">
                          <a:effectLst/>
                        </a:rPr>
                        <a:t>Kristina Musić, </a:t>
                      </a:r>
                      <a:r>
                        <a:rPr lang="hr-HR" sz="1400" kern="100" dirty="0" err="1">
                          <a:effectLst/>
                        </a:rPr>
                        <a:t>Lišane</a:t>
                      </a:r>
                      <a:r>
                        <a:rPr lang="hr-HR" sz="1400" kern="100" dirty="0">
                          <a:effectLst/>
                        </a:rPr>
                        <a:t> </a:t>
                      </a:r>
                      <a:r>
                        <a:rPr lang="hr-HR" sz="1400" kern="100" dirty="0" err="1">
                          <a:effectLst/>
                        </a:rPr>
                        <a:t>Ostrovičke</a:t>
                      </a:r>
                      <a:endParaRPr lang="hr-H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3" marR="612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hr-HR" sz="1600" kern="100" dirty="0">
                          <a:effectLst/>
                        </a:rPr>
                        <a:t>3426</a:t>
                      </a:r>
                      <a:endParaRPr lang="hr-H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3" marR="61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</a:pPr>
                      <a:r>
                        <a:rPr lang="hr-HR" sz="1000" kern="100">
                          <a:effectLst/>
                        </a:rPr>
                        <a:t>Klanje, rasijecanje, prerada</a:t>
                      </a:r>
                      <a:endParaRPr lang="hr-H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43237200"/>
                  </a:ext>
                </a:extLst>
              </a:tr>
              <a:tr h="215489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hr-HR" sz="1000" kern="100">
                          <a:effectLst/>
                        </a:rPr>
                        <a:t>12.</a:t>
                      </a:r>
                      <a:endParaRPr lang="hr-HR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</a:pPr>
                      <a:r>
                        <a:rPr lang="hr-HR" sz="1400" kern="100" dirty="0">
                          <a:effectLst/>
                        </a:rPr>
                        <a:t>Mesnica </a:t>
                      </a:r>
                      <a:r>
                        <a:rPr lang="hr-HR" sz="1400" kern="100" dirty="0" err="1">
                          <a:effectLst/>
                        </a:rPr>
                        <a:t>Lepur</a:t>
                      </a:r>
                      <a:r>
                        <a:rPr lang="hr-HR" sz="1400" kern="100" dirty="0">
                          <a:effectLst/>
                        </a:rPr>
                        <a:t>, Benkovac</a:t>
                      </a:r>
                      <a:endParaRPr lang="hr-H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3" marR="612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hr-HR" sz="1600" kern="100" dirty="0">
                          <a:effectLst/>
                        </a:rPr>
                        <a:t>1106</a:t>
                      </a:r>
                      <a:endParaRPr lang="hr-H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3" marR="61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</a:pPr>
                      <a:r>
                        <a:rPr lang="hr-HR" sz="1000" kern="100" dirty="0">
                          <a:effectLst/>
                        </a:rPr>
                        <a:t>Klanje, rasijecanje, prerada</a:t>
                      </a:r>
                      <a:endParaRPr lang="hr-H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86705074"/>
                  </a:ext>
                </a:extLst>
              </a:tr>
              <a:tr h="5389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</a:pPr>
                      <a:r>
                        <a:rPr lang="hr-HR" sz="1800" kern="100">
                          <a:effectLst/>
                        </a:rPr>
                        <a:t> </a:t>
                      </a:r>
                      <a:endParaRPr lang="hr-HR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</a:pPr>
                      <a:r>
                        <a:rPr lang="hr-HR" sz="1800" b="1" kern="100" dirty="0">
                          <a:effectLst/>
                        </a:rPr>
                        <a:t>RASIJECANJE/PRERADA</a:t>
                      </a:r>
                    </a:p>
                  </a:txBody>
                  <a:tcPr marL="61253" marR="61253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</a:pPr>
                      <a:endParaRPr lang="hr-HR" sz="1800" b="1" kern="100" dirty="0">
                        <a:effectLst/>
                      </a:endParaRPr>
                    </a:p>
                  </a:txBody>
                  <a:tcPr marL="61253" marR="61253" marT="0" marB="0"/>
                </a:tc>
                <a:extLst>
                  <a:ext uri="{0D108BD9-81ED-4DB2-BD59-A6C34878D82A}">
                    <a16:rowId xmlns:a16="http://schemas.microsoft.com/office/drawing/2014/main" val="2257822722"/>
                  </a:ext>
                </a:extLst>
              </a:tr>
              <a:tr h="215489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hr-HR" sz="1000" kern="100">
                          <a:effectLst/>
                        </a:rPr>
                        <a:t>1.</a:t>
                      </a:r>
                      <a:endParaRPr lang="hr-HR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</a:pPr>
                      <a:r>
                        <a:rPr lang="hr-HR" sz="1600" kern="100" dirty="0">
                          <a:effectLst/>
                        </a:rPr>
                        <a:t>BRAĆA PIVAC Vrgorac</a:t>
                      </a:r>
                      <a:endParaRPr lang="hr-H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3" marR="612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hr-HR" sz="1600" kern="100">
                          <a:effectLst/>
                        </a:rPr>
                        <a:t>169</a:t>
                      </a:r>
                      <a:endParaRPr lang="hr-H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3" marR="61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</a:pPr>
                      <a:r>
                        <a:rPr lang="hr-HR" sz="1000" kern="100">
                          <a:effectLst/>
                        </a:rPr>
                        <a:t>Rasijecanje, prerada</a:t>
                      </a:r>
                      <a:endParaRPr lang="hr-HR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99455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hr-HR" sz="1000" kern="100">
                          <a:effectLst/>
                        </a:rPr>
                        <a:t>2.</a:t>
                      </a:r>
                      <a:endParaRPr lang="hr-HR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</a:pPr>
                      <a:r>
                        <a:rPr lang="hr-HR" sz="1600" kern="100" dirty="0">
                          <a:effectLst/>
                        </a:rPr>
                        <a:t>BRAĆA PIVAC </a:t>
                      </a:r>
                      <a:r>
                        <a:rPr lang="hr-HR" sz="1600" kern="100" dirty="0" err="1">
                          <a:effectLst/>
                        </a:rPr>
                        <a:t>Ravče</a:t>
                      </a:r>
                      <a:endParaRPr lang="hr-H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3" marR="612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hr-HR" sz="1600" kern="100">
                          <a:effectLst/>
                        </a:rPr>
                        <a:t>3644</a:t>
                      </a:r>
                      <a:endParaRPr lang="hr-H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3" marR="61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</a:pPr>
                      <a:r>
                        <a:rPr lang="hr-HR" sz="1000" kern="100">
                          <a:effectLst/>
                        </a:rPr>
                        <a:t>Prerada</a:t>
                      </a:r>
                      <a:endParaRPr lang="hr-HR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307827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hr-HR" sz="1000" kern="100">
                          <a:effectLst/>
                        </a:rPr>
                        <a:t>3.</a:t>
                      </a:r>
                      <a:endParaRPr lang="hr-HR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</a:pPr>
                      <a:r>
                        <a:rPr lang="hr-HR" sz="1600" kern="100" dirty="0">
                          <a:effectLst/>
                        </a:rPr>
                        <a:t>Podravka – TV Danica</a:t>
                      </a:r>
                      <a:endParaRPr lang="hr-H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3" marR="612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hr-HR" sz="1600" kern="100">
                          <a:effectLst/>
                        </a:rPr>
                        <a:t>139</a:t>
                      </a:r>
                      <a:endParaRPr lang="hr-H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3" marR="61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</a:pPr>
                      <a:r>
                        <a:rPr lang="hr-HR" sz="1000" kern="100" dirty="0">
                          <a:effectLst/>
                        </a:rPr>
                        <a:t>Rasijecanje, prerada</a:t>
                      </a:r>
                      <a:endParaRPr lang="hr-H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03784160"/>
                  </a:ext>
                </a:extLst>
              </a:tr>
              <a:tr h="215489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hr-HR" sz="1000" kern="100">
                          <a:effectLst/>
                        </a:rPr>
                        <a:t>4.</a:t>
                      </a:r>
                      <a:endParaRPr lang="hr-HR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</a:pPr>
                      <a:r>
                        <a:rPr lang="hr-HR" sz="1600" kern="100" dirty="0">
                          <a:effectLst/>
                        </a:rPr>
                        <a:t>PPK Karlovac</a:t>
                      </a:r>
                      <a:endParaRPr lang="hr-H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3" marR="612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hr-HR" sz="1600" kern="100" dirty="0">
                          <a:effectLst/>
                        </a:rPr>
                        <a:t>3</a:t>
                      </a:r>
                      <a:endParaRPr lang="hr-H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3" marR="61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</a:pPr>
                      <a:r>
                        <a:rPr lang="hr-HR" sz="1000" kern="100">
                          <a:effectLst/>
                        </a:rPr>
                        <a:t>Rasijecanje, prerada</a:t>
                      </a:r>
                      <a:endParaRPr lang="hr-HR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39585143"/>
                  </a:ext>
                </a:extLst>
              </a:tr>
              <a:tr h="215489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hr-HR" sz="1000" kern="100">
                          <a:effectLst/>
                        </a:rPr>
                        <a:t>5.</a:t>
                      </a:r>
                      <a:endParaRPr lang="hr-HR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</a:pPr>
                      <a:r>
                        <a:rPr lang="hr-HR" sz="1600" kern="100" dirty="0">
                          <a:effectLst/>
                        </a:rPr>
                        <a:t>Josip </a:t>
                      </a:r>
                      <a:r>
                        <a:rPr lang="hr-HR" sz="1600" kern="100" dirty="0" err="1">
                          <a:effectLst/>
                        </a:rPr>
                        <a:t>Peulić</a:t>
                      </a:r>
                      <a:r>
                        <a:rPr lang="hr-HR" sz="1600" kern="100" dirty="0">
                          <a:effectLst/>
                        </a:rPr>
                        <a:t>, Cerna</a:t>
                      </a:r>
                      <a:endParaRPr lang="hr-H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3" marR="612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</a:pPr>
                      <a:r>
                        <a:rPr lang="hr-HR" sz="1600" kern="100" dirty="0">
                          <a:effectLst/>
                        </a:rPr>
                        <a:t>3672</a:t>
                      </a:r>
                      <a:endParaRPr lang="hr-H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53" marR="61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</a:pPr>
                      <a:r>
                        <a:rPr lang="hr-HR" sz="1000" kern="100" dirty="0">
                          <a:effectLst/>
                        </a:rPr>
                        <a:t>Prerada</a:t>
                      </a:r>
                      <a:endParaRPr lang="hr-HR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39759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152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4986D89-479C-2911-2277-0A1D163A7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495" y="517584"/>
            <a:ext cx="10907757" cy="570551"/>
          </a:xfrm>
        </p:spPr>
        <p:txBody>
          <a:bodyPr>
            <a:normAutofit fontScale="90000"/>
          </a:bodyPr>
          <a:lstStyle/>
          <a:p>
            <a:br>
              <a:rPr lang="hr-HR" b="1" u="sng" dirty="0"/>
            </a:br>
            <a:br>
              <a:rPr lang="hr-HR" b="1" u="sng" dirty="0"/>
            </a:br>
            <a:br>
              <a:rPr lang="hr-HR" b="1" u="sng" dirty="0"/>
            </a:br>
            <a:br>
              <a:rPr lang="hr-HR" b="1" u="sng" dirty="0"/>
            </a:br>
            <a:br>
              <a:rPr lang="hr-HR" b="1" u="sng" dirty="0"/>
            </a:br>
            <a:br>
              <a:rPr lang="hr-HR" b="1" u="sng" dirty="0"/>
            </a:br>
            <a:br>
              <a:rPr lang="hr-HR" b="1" u="sng" dirty="0"/>
            </a:br>
            <a:br>
              <a:rPr lang="hr-HR" b="1" u="sng" dirty="0"/>
            </a:br>
            <a:br>
              <a:rPr lang="hr-HR" b="1" u="sng" dirty="0"/>
            </a:br>
            <a:br>
              <a:rPr lang="hr-HR" b="1" u="sng" dirty="0"/>
            </a:br>
            <a:r>
              <a:rPr lang="hr-HR" b="1" u="sng" dirty="0"/>
              <a:t>Što objekti moraju  imati da bi bili uvršteni na Popis?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2EA15B9-9864-FB08-F36A-52529849D01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11011274" cy="531063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hr-HR" sz="1600" i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„…..moraju imati uspostavljene postupke i pripremljene dokumentirane upute kojima se omogućuje provođenje mjera za umanjenje rizika u odnosu na afričku svinjsku kugu….”</a:t>
            </a: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hr-HR" sz="1800" b="1" u="sng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hr-HR" sz="1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Subjekt mora osigurati: </a:t>
            </a:r>
            <a:r>
              <a:rPr lang="hr-HR" sz="1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285750" indent="-28575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Tx/>
              <a:buChar char="-"/>
            </a:pPr>
            <a:r>
              <a:rPr lang="hr-HR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odvojeno držanje svinja </a:t>
            </a:r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od </a:t>
            </a:r>
            <a:r>
              <a:rPr lang="hr-H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svinja koje potječu iz zone zaštite/zone nadziranja i kolju se (vremenski ili prostorno) odvojeno od svinja izvan ograničenja (+prostorije za privremeni prihvat životinja u kojima se osigurava odvajanje bolesnih i na bolest sumnjivih životinja);</a:t>
            </a:r>
          </a:p>
          <a:p>
            <a:pPr marL="285750" indent="-285750" algn="just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Tx/>
              <a:buChar char="-"/>
            </a:pPr>
            <a:r>
              <a:rPr lang="hr-HR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čišćenje i dezinfekciju prijevoznih sredstava </a:t>
            </a:r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(pod službenim nadzorom nakon istovara životinja!)  </a:t>
            </a:r>
          </a:p>
          <a:p>
            <a:pPr lvl="1" indent="0" algn="just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+ osiguran prostor (nije dozvoljeno odvesti kamion stočar na neku drugu lokaciju na  čišćenje/dezinfekciju!)</a:t>
            </a:r>
          </a:p>
          <a:p>
            <a:pPr lvl="1" indent="0" algn="just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+ zbrinjavanje stelje iz prijevoznih sredstava – 42 dana</a:t>
            </a:r>
          </a:p>
          <a:p>
            <a:pPr marL="285750" indent="-285750" algn="just">
              <a:lnSpc>
                <a:spcPct val="100000"/>
              </a:lnSpc>
              <a:buFontTx/>
              <a:buChar char="-"/>
            </a:pPr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najava klanja svinja (24h/48h)! </a:t>
            </a:r>
          </a:p>
          <a:p>
            <a:pPr marL="285750" indent="-285750" algn="just">
              <a:lnSpc>
                <a:spcPct val="100000"/>
              </a:lnSpc>
              <a:buFontTx/>
              <a:buChar char="-"/>
            </a:pPr>
            <a:r>
              <a:rPr lang="hr-HR" sz="18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Mehaničko čišćenje + </a:t>
            </a:r>
            <a:r>
              <a:rPr lang="hr-HR" sz="18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pojačan</a:t>
            </a:r>
            <a:r>
              <a:rPr lang="hr-HR" sz="1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ja dezinfekcija cijelog objekta nakon klanja!</a:t>
            </a:r>
          </a:p>
          <a:p>
            <a:pPr marL="285750" indent="-285750" algn="just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Tx/>
              <a:buChar char="-"/>
            </a:pPr>
            <a:r>
              <a:rPr lang="hr-HR" sz="18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Odvojeno rasijecanje, prijevoz </a:t>
            </a:r>
            <a:r>
              <a:rPr lang="hr-HR" sz="1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skladištenje </a:t>
            </a:r>
            <a:r>
              <a:rPr lang="hr-H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svježeg mesa dobivenog od svinja koje potječu iz zone zaštite/zone nadziranja od ostalog mesa </a:t>
            </a:r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koje potječe izvan zona ograničenja!</a:t>
            </a:r>
            <a:endParaRPr lang="hr-HR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hr-HR" sz="1800" u="sng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</a:pPr>
            <a:endParaRPr lang="hr-HR" u="sng" dirty="0"/>
          </a:p>
        </p:txBody>
      </p:sp>
    </p:spTree>
    <p:extLst>
      <p:ext uri="{BB962C8B-B14F-4D97-AF65-F5344CB8AC3E}">
        <p14:creationId xmlns:p14="http://schemas.microsoft.com/office/powerpoint/2010/main" val="727106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1735890-BFB4-EA4C-90BA-2F1978D67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10839782" cy="640080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Označavanje i postupanje s mesom od svinja podrijetlom iz zona ograničenja </a:t>
            </a:r>
            <a:br>
              <a:rPr lang="hr-HR" b="1" dirty="0"/>
            </a:br>
            <a:r>
              <a:rPr lang="hr-HR" b="1" dirty="0"/>
              <a:t>                                                          (zona zaštite i zona nadziranja)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730E442-C7D0-257B-71F4-B0E0789BF12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9496" y="1435607"/>
            <a:ext cx="10243523" cy="5215359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hr-HR" sz="3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Meso tih meso mora preraditi </a:t>
            </a:r>
            <a:r>
              <a:rPr lang="hr-HR" sz="33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samo i isključivo</a:t>
            </a:r>
            <a:r>
              <a:rPr lang="hr-HR" sz="3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sukladno </a:t>
            </a:r>
            <a:r>
              <a:rPr lang="hr-HR" sz="33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Prilogu VII. Uredbe 2020/687</a:t>
            </a:r>
            <a:r>
              <a:rPr lang="hr-HR" sz="3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 takvi proizvodi od mesa </a:t>
            </a:r>
            <a:r>
              <a:rPr lang="hr-HR" sz="33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će morati biti označeni POSEBNOM oznakom do završetka prerade</a:t>
            </a:r>
            <a:r>
              <a:rPr lang="hr-HR" sz="3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algn="just"/>
            <a:r>
              <a:rPr lang="hr-HR" sz="3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Posebna oznaka je ovalnog oblika s dodatnim </a:t>
            </a:r>
            <a:r>
              <a:rPr lang="hr-HR" sz="33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dijagonalnim križem</a:t>
            </a:r>
            <a:r>
              <a:rPr lang="hr-HR" sz="3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koji se sastoji </a:t>
            </a:r>
            <a:r>
              <a:rPr lang="hr-HR" sz="33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od dvije ravne linije </a:t>
            </a:r>
            <a:r>
              <a:rPr lang="hr-HR" sz="3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koje se </a:t>
            </a:r>
            <a:r>
              <a:rPr lang="hr-HR" sz="33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sijeku u središtu žiga </a:t>
            </a:r>
            <a:r>
              <a:rPr lang="hr-HR" sz="3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 koji omogućuje da podaci na njemu ostanu čitljivi. </a:t>
            </a:r>
            <a:endParaRPr lang="hr-HR" sz="33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hr-HR" sz="3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Posebna zdravstvena oznaka za trupove</a:t>
            </a:r>
            <a:r>
              <a:rPr lang="hr-HR" sz="3300" dirty="0">
                <a:solidFill>
                  <a:srgbClr val="000000"/>
                </a:solidFill>
                <a:latin typeface="Times New Roman" panose="02020603050405020304" pitchFamily="18" charset="0"/>
              </a:rPr>
              <a:t>:                     Posebna  identifikacijska oznaka (na pakiranju</a:t>
            </a:r>
            <a:r>
              <a:rPr lang="hr-HR" sz="3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): </a:t>
            </a:r>
          </a:p>
          <a:p>
            <a:pPr algn="just"/>
            <a:endParaRPr lang="hr-HR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hr-HR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hr-HR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hr-H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/>
            <a:r>
              <a:rPr lang="hr-HR" sz="2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</a:t>
            </a:r>
            <a:r>
              <a:rPr lang="hr-HR" sz="2200" b="0" i="0" dirty="0">
                <a:solidFill>
                  <a:srgbClr val="231F20"/>
                </a:solidFill>
                <a:effectLst/>
                <a:latin typeface="Minion Pro Cond"/>
              </a:rPr>
              <a:t>Broj 2023 unutar prikazanih oznaka zdravstvene ispravnosti i identifikacijskih oznaka naveden je kao primjer, umjesto ovoga broja unutar oznake potrebno je navesti broj odobrenog objekta</a:t>
            </a:r>
            <a:endParaRPr lang="hr-HR" sz="1800" dirty="0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BCB0E037-5285-3985-3EC4-872CDF9647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2695" y="4233016"/>
            <a:ext cx="2253853" cy="1425346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3F786D84-1418-079F-BAA8-B6BC51EE2E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6681" y="4208639"/>
            <a:ext cx="2400783" cy="1449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715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A686F60-06EB-D327-DFC9-0AE091F2F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F2267878-4208-CA89-A325-7D6DCB17A8B1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-182880" y="448056"/>
            <a:ext cx="12029440" cy="600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532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9E1B7EF-CD83-3172-86F8-38138C91B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803" y="275527"/>
            <a:ext cx="11369615" cy="640080"/>
          </a:xfrm>
        </p:spPr>
        <p:txBody>
          <a:bodyPr>
            <a:noAutofit/>
          </a:bodyPr>
          <a:lstStyle/>
          <a:p>
            <a:r>
              <a:rPr lang="hr-HR" sz="2300" u="sng" dirty="0"/>
              <a:t>Označavanje proizvoda od mesa nakon prerade </a:t>
            </a:r>
            <a:r>
              <a:rPr lang="hr-HR" sz="2300" dirty="0"/>
              <a:t>prema Prilogu VII Uredbe (EU) 2020/687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EE2F47A-6B97-91AB-6772-70FDD5BC1E0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70484" y="1336053"/>
            <a:ext cx="11226934" cy="3977640"/>
          </a:xfrm>
        </p:spPr>
        <p:txBody>
          <a:bodyPr/>
          <a:lstStyle/>
          <a:p>
            <a:r>
              <a:rPr lang="hr-HR" sz="1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Nakon što završi postupak prerade mesa</a:t>
            </a:r>
            <a:r>
              <a:rPr lang="hr-H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jednom od vrsta prerade iz Prilogu VII. Uredbe 2020/687, tada taj proizvod dobiva identifikacijsku oznaku ovalnog oblika (iz članka 5. 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Pravilnika o oznakama zdravstvene ispravnosti, identifikacijskim oznakama i posebnim oznakama hrane životinjskog podrijetla te utvrđivanju popisa objekata za umanjenje rizika od afričke svinjske kuge</a:t>
            </a:r>
            <a:r>
              <a:rPr lang="hr-H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(„Narodne novine“ br. 76/23) </a:t>
            </a:r>
            <a:r>
              <a:rPr lang="hr-HR" sz="1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kao takav može ići nesmetano</a:t>
            </a:r>
            <a:r>
              <a:rPr lang="hr-HR" sz="18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r-HR" sz="1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 tržište  Republike Hrvatske i Europske unije (bez ograničenja!)</a:t>
            </a:r>
            <a:endParaRPr lang="hr-HR" sz="18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hr-HR" sz="1600" dirty="0"/>
          </a:p>
          <a:p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Identifikacijska oznaka (na proizvodu i na pakiranju): </a:t>
            </a: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D45E9222-0DE5-9910-A29A-1F980F414F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1019" y="4497596"/>
            <a:ext cx="2587926" cy="1632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07991"/>
      </p:ext>
    </p:extLst>
  </p:cSld>
  <p:clrMapOvr>
    <a:masterClrMapping/>
  </p:clrMapOvr>
</p:sld>
</file>

<file path=ppt/theme/theme1.xml><?xml version="1.0" encoding="utf-8"?>
<a:theme xmlns:a="http://schemas.openxmlformats.org/drawingml/2006/main" name="Dokument dobrodošl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0957309_TF10001108_Win32" id="{944075DE-729C-4A4D-A62A-441B17740B8A}" vid="{AD6DD318-9B42-4AD2-B612-371ED1E27965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{555BF738-D9B0-4708-B1BC-9FE054A1334B}tf10001108_win32</Template>
  <TotalTime>994</TotalTime>
  <Words>1218</Words>
  <Application>Microsoft Office PowerPoint</Application>
  <PresentationFormat>Široki zaslon</PresentationFormat>
  <Paragraphs>149</Paragraphs>
  <Slides>12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8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21" baseType="lpstr">
      <vt:lpstr>Arial</vt:lpstr>
      <vt:lpstr>Calibri</vt:lpstr>
      <vt:lpstr>Minion Pro Cond</vt:lpstr>
      <vt:lpstr>Open Sans</vt:lpstr>
      <vt:lpstr>Segoe UI</vt:lpstr>
      <vt:lpstr>Segoe UI Light</vt:lpstr>
      <vt:lpstr>Segoe UI Semibold</vt:lpstr>
      <vt:lpstr>Times New Roman</vt:lpstr>
      <vt:lpstr>Dokument dobrodošlice</vt:lpstr>
      <vt:lpstr>Uvjeti u objektima za klanje svinja, rasijecanje i preradu mesa svinja  te uvjeti za promet i označavanje mesa/proizvoda od mesa svinja nakon pojave afričke svinjske kuge</vt:lpstr>
      <vt:lpstr>Sadržaj</vt:lpstr>
      <vt:lpstr>Pravilnik o oznakama zdravstvene ispravnosti, identifikacijskim oznakama i posebnim oznakama hrane životinjskog podrijetla te utvrđivanju popisa objekata za umanjenje rizika od afričke svinjske kuge (NN br. 76/23)</vt:lpstr>
      <vt:lpstr>Postupak određivanja objekata za umanjenje rizika od afričke svinjske kuge</vt:lpstr>
      <vt:lpstr>Objekti u poslovanju s hranom određeni za klanje, rasijecanje i preradu </vt:lpstr>
      <vt:lpstr>          Što objekti moraju  imati da bi bili uvršteni na Popis?</vt:lpstr>
      <vt:lpstr>Označavanje i postupanje s mesom od svinja podrijetlom iz zona ograničenja                                                            (zona zaštite i zona nadziranja)</vt:lpstr>
      <vt:lpstr>PowerPoint prezentacija</vt:lpstr>
      <vt:lpstr>Označavanje proizvoda od mesa nakon prerade prema Prilogu VII Uredbe (EU) 2020/687</vt:lpstr>
      <vt:lpstr>Nakon što RH bude uključena u odredbe Uredbe 2023/594 (zona ograničenja III)….</vt:lpstr>
      <vt:lpstr>Informacije o ASK </vt:lpstr>
      <vt:lpstr>Hvala na pažnji!</vt:lpstr>
    </vt:vector>
  </TitlesOfParts>
  <Company>Ministartstvo Poljoprivrede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Afrička svinjska kuga u Republici Hrvatskoj</dc:title>
  <dc:creator>Žaklin Acinger-Rogić</dc:creator>
  <cp:keywords/>
  <cp:lastModifiedBy>Sandra</cp:lastModifiedBy>
  <cp:revision>9</cp:revision>
  <dcterms:created xsi:type="dcterms:W3CDTF">2023-07-31T10:31:34Z</dcterms:created>
  <dcterms:modified xsi:type="dcterms:W3CDTF">2023-08-28T21:00:49Z</dcterms:modified>
  <cp:version/>
</cp:coreProperties>
</file>